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media/image2.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88" r:id="rId14"/>
    <p:sldId id="335" r:id="rId15"/>
    <p:sldId id="334" r:id="rId16"/>
    <p:sldId id="294" r:id="rId17"/>
    <p:sldId id="319" r:id="rId18"/>
    <p:sldId id="339" r:id="rId19"/>
    <p:sldId id="292" r:id="rId20"/>
    <p:sldId id="338" r:id="rId21"/>
    <p:sldId id="340" r:id="rId22"/>
    <p:sldId id="341" r:id="rId23"/>
    <p:sldId id="300" r:id="rId24"/>
    <p:sldId id="326" r:id="rId25"/>
    <p:sldId id="301" r:id="rId26"/>
    <p:sldId id="327" r:id="rId27"/>
    <p:sldId id="308" r:id="rId28"/>
    <p:sldId id="343" r:id="rId29"/>
    <p:sldId id="306" r:id="rId30"/>
    <p:sldId id="307" r:id="rId31"/>
    <p:sldId id="311" r:id="rId32"/>
    <p:sldId id="347" r:id="rId33"/>
    <p:sldId id="348" r:id="rId34"/>
    <p:sldId id="346" r:id="rId35"/>
    <p:sldId id="331" r:id="rId36"/>
    <p:sldId id="329" r:id="rId37"/>
    <p:sldId id="330" r:id="rId38"/>
    <p:sldId id="317" r:id="rId39"/>
    <p:sldId id="333" r:id="rId40"/>
    <p:sldId id="30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0"/>
    <p:restoredTop sz="94716"/>
  </p:normalViewPr>
  <p:slideViewPr>
    <p:cSldViewPr snapToGrid="0">
      <p:cViewPr>
        <p:scale>
          <a:sx n="100" d="100"/>
          <a:sy n="100" d="100"/>
        </p:scale>
        <p:origin x="1136" y="1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Committed</c:v>
                </c:pt>
              </c:strCache>
            </c:strRef>
          </c:tx>
          <c:spPr>
            <a:solidFill>
              <a:schemeClr val="accent1"/>
            </a:solidFill>
            <a:ln>
              <a:noFill/>
            </a:ln>
            <a:effectLst/>
            <a:sp3d/>
          </c:spPr>
          <c:invertIfNegative val="0"/>
          <c:dLbls>
            <c:delete val="1"/>
          </c:dLbls>
          <c:cat>
            <c:strRef>
              <c:f>Sheet1!$A$2:$A$5</c:f>
              <c:strCache>
                <c:ptCount val="3"/>
                <c:pt idx="0">
                  <c:v>Sprint 4</c:v>
                </c:pt>
                <c:pt idx="1">
                  <c:v>Sprint 5</c:v>
                </c:pt>
                <c:pt idx="2">
                  <c:v>Sprint 6</c:v>
                </c:pt>
              </c:strCache>
            </c:strRef>
          </c:cat>
          <c:val>
            <c:numRef>
              <c:f>Sheet1!$B$2:$B$5</c:f>
              <c:numCache>
                <c:formatCode>General</c:formatCode>
                <c:ptCount val="4"/>
                <c:pt idx="0">
                  <c:v>119</c:v>
                </c:pt>
                <c:pt idx="1">
                  <c:v>60</c:v>
                </c:pt>
                <c:pt idx="2">
                  <c:v>160</c:v>
                </c:pt>
              </c:numCache>
            </c:numRef>
          </c:val>
        </c:ser>
        <c:ser>
          <c:idx val="1"/>
          <c:order val="1"/>
          <c:tx>
            <c:strRef>
              <c:f>Sheet1!$C$1</c:f>
              <c:strCache>
                <c:ptCount val="1"/>
                <c:pt idx="0">
                  <c:v>Completed</c:v>
                </c:pt>
              </c:strCache>
            </c:strRef>
          </c:tx>
          <c:spPr>
            <a:solidFill>
              <a:schemeClr val="accent2"/>
            </a:solidFill>
            <a:ln>
              <a:noFill/>
            </a:ln>
            <a:effectLst/>
            <a:sp3d/>
          </c:spPr>
          <c:invertIfNegative val="0"/>
          <c:dLbls>
            <c:delete val="1"/>
          </c:dLbls>
          <c:cat>
            <c:strRef>
              <c:f>Sheet1!$A$2:$A$5</c:f>
              <c:strCache>
                <c:ptCount val="3"/>
                <c:pt idx="0">
                  <c:v>Sprint 4</c:v>
                </c:pt>
                <c:pt idx="1">
                  <c:v>Sprint 5</c:v>
                </c:pt>
                <c:pt idx="2">
                  <c:v>Sprint 6</c:v>
                </c:pt>
              </c:strCache>
            </c:strRef>
          </c:cat>
          <c:val>
            <c:numRef>
              <c:f>Sheet1!$C$2:$C$5</c:f>
              <c:numCache>
                <c:formatCode>General</c:formatCode>
                <c:ptCount val="4"/>
                <c:pt idx="0">
                  <c:v>99</c:v>
                </c:pt>
                <c:pt idx="1">
                  <c:v>60</c:v>
                </c:pt>
                <c:pt idx="2">
                  <c:v>140</c:v>
                </c:pt>
              </c:numCache>
            </c:numRef>
          </c:val>
        </c:ser>
        <c:dLbls>
          <c:showLegendKey val="0"/>
          <c:showVal val="0"/>
          <c:showCatName val="0"/>
          <c:showSerName val="0"/>
          <c:showPercent val="0"/>
          <c:showBubbleSize val="0"/>
        </c:dLbls>
        <c:gapWidth val="150"/>
        <c:axId val="878639167"/>
        <c:axId val="866296991"/>
      </c:barChart>
      <c:catAx>
        <c:axId val="8786391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66296991"/>
        <c:crosses val="autoZero"/>
        <c:auto val="1"/>
        <c:lblAlgn val="ctr"/>
        <c:lblOffset val="100"/>
        <c:noMultiLvlLbl val="0"/>
      </c:catAx>
      <c:valAx>
        <c:axId val="8662969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87863916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03EAE8B-1B23-4271-9879-2971A88F14D3}" type="doc">
      <dgm:prSet loTypeId="urn:microsoft.com/office/officeart/2016/7/layout/RepeatingBendingProcessNew" loCatId="process" qsTypeId="urn:microsoft.com/office/officeart/2005/8/quickstyle/simple4" qsCatId="simple" csTypeId="urn:microsoft.com/office/officeart/2005/8/colors/colorful2" csCatId="colorful"/>
      <dgm:spPr/>
      <dgm:t>
        <a:bodyPr/>
        <a:lstStyle/>
        <a:p>
          <a:endParaRPr lang="en-US"/>
        </a:p>
      </dgm:t>
    </dgm:pt>
    <dgm:pt modelId="{B0477D34-6AE5-484F-9A0A-79729D3C1FFE}">
      <dgm:prSet/>
      <dgm:spPr/>
      <dgm:t>
        <a:bodyPr/>
        <a:lstStyle/>
        <a:p>
          <a:r>
            <a:rPr lang="en-US" b="0" i="0"/>
            <a:t>Agenda​</a:t>
          </a:r>
          <a:endParaRPr lang="en-US"/>
        </a:p>
      </dgm:t>
    </dgm:pt>
    <dgm:pt modelId="{9162BBF8-5D6F-4328-BABD-88C25B9B51EE}" cxnId="{80EF8AD6-81A4-439B-A170-94B5069C84A8}" type="parTrans">
      <dgm:prSet/>
      <dgm:spPr/>
      <dgm:t>
        <a:bodyPr/>
        <a:lstStyle/>
        <a:p>
          <a:endParaRPr lang="en-US"/>
        </a:p>
      </dgm:t>
    </dgm:pt>
    <dgm:pt modelId="{8074FC67-AF9C-4E16-B5D0-65D938A25B5C}" cxnId="{80EF8AD6-81A4-439B-A170-94B5069C84A8}" type="sibTrans">
      <dgm:prSet/>
      <dgm:spPr/>
      <dgm:t>
        <a:bodyPr/>
        <a:lstStyle/>
        <a:p>
          <a:endParaRPr lang="en-US"/>
        </a:p>
      </dgm:t>
    </dgm:pt>
    <dgm:pt modelId="{78AB5C76-150F-4C37-9789-CC3DEA3A9DD5}">
      <dgm:prSet/>
      <dgm:spPr/>
      <dgm:t>
        <a:bodyPr/>
        <a:lstStyle/>
        <a:p>
          <a:r>
            <a:rPr lang="en-US" b="0" i="0"/>
            <a:t>Team Member Roles and Responsiblities​</a:t>
          </a:r>
          <a:endParaRPr lang="en-US"/>
        </a:p>
      </dgm:t>
    </dgm:pt>
    <dgm:pt modelId="{2E97C5B2-1500-4305-9B7C-80DDF13D5677}" cxnId="{2E1D48C9-769E-41B8-92E2-0D9922B2D088}" type="parTrans">
      <dgm:prSet/>
      <dgm:spPr/>
      <dgm:t>
        <a:bodyPr/>
        <a:lstStyle/>
        <a:p>
          <a:endParaRPr lang="en-US"/>
        </a:p>
      </dgm:t>
    </dgm:pt>
    <dgm:pt modelId="{2777ABCB-3E0A-41BE-BC63-338633F280AB}" cxnId="{2E1D48C9-769E-41B8-92E2-0D9922B2D088}" type="sibTrans">
      <dgm:prSet/>
      <dgm:spPr/>
      <dgm:t>
        <a:bodyPr/>
        <a:lstStyle/>
        <a:p>
          <a:endParaRPr lang="en-US"/>
        </a:p>
      </dgm:t>
    </dgm:pt>
    <dgm:pt modelId="{396A91CB-7160-4FB0-A624-020625161EB1}">
      <dgm:prSet/>
      <dgm:spPr/>
      <dgm:t>
        <a:bodyPr/>
        <a:lstStyle/>
        <a:p>
          <a:r>
            <a:rPr lang="en-US" b="0" i="0"/>
            <a:t>Improvements made from Professor Feedback​</a:t>
          </a:r>
          <a:endParaRPr lang="en-US"/>
        </a:p>
      </dgm:t>
    </dgm:pt>
    <dgm:pt modelId="{65FEA403-A84B-41DE-96A9-95B5F25FFE23}" cxnId="{F7E553A3-744F-4DC8-B0ED-F717D9A4254E}" type="parTrans">
      <dgm:prSet/>
      <dgm:spPr/>
      <dgm:t>
        <a:bodyPr/>
        <a:lstStyle/>
        <a:p>
          <a:endParaRPr lang="en-US"/>
        </a:p>
      </dgm:t>
    </dgm:pt>
    <dgm:pt modelId="{2383D3C8-0953-441B-894C-4BFB9003A216}" cxnId="{F7E553A3-744F-4DC8-B0ED-F717D9A4254E}" type="sibTrans">
      <dgm:prSet/>
      <dgm:spPr/>
      <dgm:t>
        <a:bodyPr/>
        <a:lstStyle/>
        <a:p>
          <a:endParaRPr lang="en-US"/>
        </a:p>
      </dgm:t>
    </dgm:pt>
    <dgm:pt modelId="{5582F77A-5EC2-4003-B720-E9ADDF06F01C}">
      <dgm:prSet/>
      <dgm:spPr/>
      <dgm:t>
        <a:bodyPr/>
        <a:lstStyle/>
        <a:p>
          <a:r>
            <a:rPr lang="en-US" b="0" i="0"/>
            <a:t>Project Description​</a:t>
          </a:r>
          <a:endParaRPr lang="en-US"/>
        </a:p>
      </dgm:t>
    </dgm:pt>
    <dgm:pt modelId="{CA686A86-27E3-4912-ACA5-D3C35F3D9BA5}" cxnId="{13504ECF-9E54-4427-9E70-9437C632AB25}" type="parTrans">
      <dgm:prSet/>
      <dgm:spPr/>
      <dgm:t>
        <a:bodyPr/>
        <a:lstStyle/>
        <a:p>
          <a:endParaRPr lang="en-US"/>
        </a:p>
      </dgm:t>
    </dgm:pt>
    <dgm:pt modelId="{1F7D2E1C-D0F7-48DA-BAE4-193164FE534F}" cxnId="{13504ECF-9E54-4427-9E70-9437C632AB25}" type="sibTrans">
      <dgm:prSet/>
      <dgm:spPr/>
      <dgm:t>
        <a:bodyPr/>
        <a:lstStyle/>
        <a:p>
          <a:endParaRPr lang="en-US"/>
        </a:p>
      </dgm:t>
    </dgm:pt>
    <dgm:pt modelId="{BB012A95-CE8B-49FA-B365-B19B218752C0}">
      <dgm:prSet/>
      <dgm:spPr/>
      <dgm:t>
        <a:bodyPr/>
        <a:lstStyle/>
        <a:p>
          <a:r>
            <a:rPr lang="en-US" b="0" i="0"/>
            <a:t>Team Working Agreement​</a:t>
          </a:r>
          <a:endParaRPr lang="en-US"/>
        </a:p>
      </dgm:t>
    </dgm:pt>
    <dgm:pt modelId="{D74224DE-DC7A-4431-96D0-1959C9AF6F47}" cxnId="{AA5DEE6B-297D-4ACE-B085-417DF70B8203}" type="parTrans">
      <dgm:prSet/>
      <dgm:spPr/>
      <dgm:t>
        <a:bodyPr/>
        <a:lstStyle/>
        <a:p>
          <a:endParaRPr lang="en-US"/>
        </a:p>
      </dgm:t>
    </dgm:pt>
    <dgm:pt modelId="{14DAE7EA-D9D4-45E3-87F6-F591E881FD5A}" cxnId="{AA5DEE6B-297D-4ACE-B085-417DF70B8203}" type="sibTrans">
      <dgm:prSet/>
      <dgm:spPr/>
      <dgm:t>
        <a:bodyPr/>
        <a:lstStyle/>
        <a:p>
          <a:endParaRPr lang="en-US"/>
        </a:p>
      </dgm:t>
    </dgm:pt>
    <dgm:pt modelId="{4271CDBE-A263-4EAE-9DFF-E771C08C911C}">
      <dgm:prSet/>
      <dgm:spPr/>
      <dgm:t>
        <a:bodyPr/>
        <a:lstStyle/>
        <a:p>
          <a:r>
            <a:rPr lang="en-US" b="0" i="0"/>
            <a:t>Personas​</a:t>
          </a:r>
          <a:endParaRPr lang="en-US"/>
        </a:p>
      </dgm:t>
    </dgm:pt>
    <dgm:pt modelId="{945AC87C-8C3D-4F18-A8BB-7F6FD999F513}" cxnId="{005F1B81-3C77-4CFD-B806-4900914FBE7B}" type="parTrans">
      <dgm:prSet/>
      <dgm:spPr/>
      <dgm:t>
        <a:bodyPr/>
        <a:lstStyle/>
        <a:p>
          <a:endParaRPr lang="en-US"/>
        </a:p>
      </dgm:t>
    </dgm:pt>
    <dgm:pt modelId="{295D2D9D-989F-421B-B5DA-430A0EBF9FF0}" cxnId="{005F1B81-3C77-4CFD-B806-4900914FBE7B}" type="sibTrans">
      <dgm:prSet/>
      <dgm:spPr/>
      <dgm:t>
        <a:bodyPr/>
        <a:lstStyle/>
        <a:p>
          <a:endParaRPr lang="en-US"/>
        </a:p>
      </dgm:t>
    </dgm:pt>
    <dgm:pt modelId="{35533C2D-1B95-47B7-BBD7-4989C0F113D0}">
      <dgm:prSet/>
      <dgm:spPr/>
      <dgm:t>
        <a:bodyPr/>
        <a:lstStyle/>
        <a:p>
          <a:r>
            <a:rPr lang="en-US" b="0" i="0"/>
            <a:t>Minimal Viable Product (MVP)​</a:t>
          </a:r>
          <a:endParaRPr lang="en-US"/>
        </a:p>
      </dgm:t>
    </dgm:pt>
    <dgm:pt modelId="{A3B34013-F656-486D-91A7-6131FB0D625D}" cxnId="{30C316E2-A3C8-47FA-815D-9BBC363B346A}" type="parTrans">
      <dgm:prSet/>
      <dgm:spPr/>
      <dgm:t>
        <a:bodyPr/>
        <a:lstStyle/>
        <a:p>
          <a:endParaRPr lang="en-US"/>
        </a:p>
      </dgm:t>
    </dgm:pt>
    <dgm:pt modelId="{5E322D4F-3845-4C27-9FA1-6831693516F2}" cxnId="{30C316E2-A3C8-47FA-815D-9BBC363B346A}" type="sibTrans">
      <dgm:prSet/>
      <dgm:spPr/>
      <dgm:t>
        <a:bodyPr/>
        <a:lstStyle/>
        <a:p>
          <a:endParaRPr lang="en-US"/>
        </a:p>
      </dgm:t>
    </dgm:pt>
    <dgm:pt modelId="{27421EF9-3B6A-4828-9E83-B9E79B2491C3}">
      <dgm:prSet/>
      <dgm:spPr/>
      <dgm:t>
        <a:bodyPr/>
        <a:lstStyle/>
        <a:p>
          <a:r>
            <a:rPr lang="en-US" b="0" i="0"/>
            <a:t>Technologies​</a:t>
          </a:r>
          <a:endParaRPr lang="en-US"/>
        </a:p>
      </dgm:t>
    </dgm:pt>
    <dgm:pt modelId="{160DF0C0-0882-4C00-83D1-A6DA5A03C1B6}" cxnId="{DD6FA6E4-6418-48B6-872C-0454990580B4}" type="parTrans">
      <dgm:prSet/>
      <dgm:spPr/>
      <dgm:t>
        <a:bodyPr/>
        <a:lstStyle/>
        <a:p>
          <a:endParaRPr lang="en-US"/>
        </a:p>
      </dgm:t>
    </dgm:pt>
    <dgm:pt modelId="{2BE08FB5-5682-4F80-AB01-17D77CEDBC88}" cxnId="{DD6FA6E4-6418-48B6-872C-0454990580B4}" type="sibTrans">
      <dgm:prSet/>
      <dgm:spPr/>
      <dgm:t>
        <a:bodyPr/>
        <a:lstStyle/>
        <a:p>
          <a:endParaRPr lang="en-US"/>
        </a:p>
      </dgm:t>
    </dgm:pt>
    <dgm:pt modelId="{C0BF8675-3125-4A9E-BC76-9B9489CA82DE}">
      <dgm:prSet/>
      <dgm:spPr/>
      <dgm:t>
        <a:bodyPr/>
        <a:lstStyle/>
        <a:p>
          <a:r>
            <a:rPr lang="en-US" b="0" i="0"/>
            <a:t>Algorithms​</a:t>
          </a:r>
          <a:endParaRPr lang="en-US"/>
        </a:p>
      </dgm:t>
    </dgm:pt>
    <dgm:pt modelId="{A7CFF5C6-9B27-4CC7-A7BA-643643B347DD}" cxnId="{7A761FB3-2819-4F4E-8FC7-61DA87F5586F}" type="parTrans">
      <dgm:prSet/>
      <dgm:spPr/>
      <dgm:t>
        <a:bodyPr/>
        <a:lstStyle/>
        <a:p>
          <a:endParaRPr lang="en-US"/>
        </a:p>
      </dgm:t>
    </dgm:pt>
    <dgm:pt modelId="{3744F983-9197-4E36-8D14-2D9094F4AAA5}" cxnId="{7A761FB3-2819-4F4E-8FC7-61DA87F5586F}" type="sibTrans">
      <dgm:prSet/>
      <dgm:spPr/>
      <dgm:t>
        <a:bodyPr/>
        <a:lstStyle/>
        <a:p>
          <a:endParaRPr lang="en-US"/>
        </a:p>
      </dgm:t>
    </dgm:pt>
    <dgm:pt modelId="{461657DE-A02B-47B8-8844-4816F181D849}">
      <dgm:prSet/>
      <dgm:spPr/>
      <dgm:t>
        <a:bodyPr/>
        <a:lstStyle/>
        <a:p>
          <a:r>
            <a:rPr lang="en-US" b="0" i="0"/>
            <a:t>Diagrams​</a:t>
          </a:r>
          <a:endParaRPr lang="en-US"/>
        </a:p>
      </dgm:t>
    </dgm:pt>
    <dgm:pt modelId="{58B29358-77A0-4671-9C7F-75CCB586987D}" cxnId="{3F6539B9-DC04-4929-A045-9B5309DC5722}" type="parTrans">
      <dgm:prSet/>
      <dgm:spPr/>
      <dgm:t>
        <a:bodyPr/>
        <a:lstStyle/>
        <a:p>
          <a:endParaRPr lang="en-US"/>
        </a:p>
      </dgm:t>
    </dgm:pt>
    <dgm:pt modelId="{FB88C784-0103-4F02-BDA4-10A34F200859}" cxnId="{3F6539B9-DC04-4929-A045-9B5309DC5722}" type="sibTrans">
      <dgm:prSet/>
      <dgm:spPr/>
      <dgm:t>
        <a:bodyPr/>
        <a:lstStyle/>
        <a:p>
          <a:endParaRPr lang="en-US"/>
        </a:p>
      </dgm:t>
    </dgm:pt>
    <dgm:pt modelId="{8B39B7FD-EA90-49AD-B91E-E3349DA0E9EB}">
      <dgm:prSet/>
      <dgm:spPr/>
      <dgm:t>
        <a:bodyPr/>
        <a:lstStyle/>
        <a:p>
          <a:r>
            <a:rPr lang="en-US" b="0" i="0"/>
            <a:t>Sprint 5 Recap​</a:t>
          </a:r>
          <a:endParaRPr lang="en-US"/>
        </a:p>
      </dgm:t>
    </dgm:pt>
    <dgm:pt modelId="{83BAB129-B2CA-4EB7-BBDE-A9176CE8AB85}" cxnId="{4828474A-6F3C-4C5F-89EE-60647BC590B1}" type="parTrans">
      <dgm:prSet/>
      <dgm:spPr/>
      <dgm:t>
        <a:bodyPr/>
        <a:lstStyle/>
        <a:p>
          <a:endParaRPr lang="en-US"/>
        </a:p>
      </dgm:t>
    </dgm:pt>
    <dgm:pt modelId="{7B8CBD21-868F-4CA0-91C7-1E5C6D1E2BC1}" cxnId="{4828474A-6F3C-4C5F-89EE-60647BC590B1}" type="sibTrans">
      <dgm:prSet/>
      <dgm:spPr/>
      <dgm:t>
        <a:bodyPr/>
        <a:lstStyle/>
        <a:p>
          <a:endParaRPr lang="en-US"/>
        </a:p>
      </dgm:t>
    </dgm:pt>
    <dgm:pt modelId="{DE31FD51-8C5F-4C4D-9B04-4413714E8AEE}">
      <dgm:prSet/>
      <dgm:spPr/>
      <dgm:t>
        <a:bodyPr/>
        <a:lstStyle/>
        <a:p>
          <a:r>
            <a:rPr lang="en-US" b="0" i="0"/>
            <a:t>Product Backlog</a:t>
          </a:r>
          <a:r>
            <a:rPr lang="en-GB" b="0" i="0"/>
            <a:t>​</a:t>
          </a:r>
          <a:endParaRPr lang="en-US"/>
        </a:p>
      </dgm:t>
    </dgm:pt>
    <dgm:pt modelId="{E46496E7-D853-4101-A486-A530F5D6C13F}" cxnId="{8B8C54E3-422E-47C0-B1EA-810FA73CE3F5}" type="parTrans">
      <dgm:prSet/>
      <dgm:spPr/>
      <dgm:t>
        <a:bodyPr/>
        <a:lstStyle/>
        <a:p>
          <a:endParaRPr lang="en-US"/>
        </a:p>
      </dgm:t>
    </dgm:pt>
    <dgm:pt modelId="{15C71BC3-772D-4C4C-9689-20E5162F27CD}" cxnId="{8B8C54E3-422E-47C0-B1EA-810FA73CE3F5}" type="sibTrans">
      <dgm:prSet/>
      <dgm:spPr/>
      <dgm:t>
        <a:bodyPr/>
        <a:lstStyle/>
        <a:p>
          <a:endParaRPr lang="en-US"/>
        </a:p>
      </dgm:t>
    </dgm:pt>
    <dgm:pt modelId="{D189463B-7FE9-49A0-A3D4-D0C1F0282E58}">
      <dgm:prSet/>
      <dgm:spPr/>
      <dgm:t>
        <a:bodyPr/>
        <a:lstStyle/>
        <a:p>
          <a:r>
            <a:rPr lang="en-US" b="0" i="0"/>
            <a:t>Sprint6 Backlog</a:t>
          </a:r>
          <a:r>
            <a:rPr lang="en-GB" b="0" i="0"/>
            <a:t>​</a:t>
          </a:r>
          <a:endParaRPr lang="en-US"/>
        </a:p>
      </dgm:t>
    </dgm:pt>
    <dgm:pt modelId="{D53A72E4-2050-4006-94A7-A47DE62F8123}" cxnId="{EF8C6CD6-2E2C-448B-B26C-1B472685A594}" type="parTrans">
      <dgm:prSet/>
      <dgm:spPr/>
      <dgm:t>
        <a:bodyPr/>
        <a:lstStyle/>
        <a:p>
          <a:endParaRPr lang="en-US"/>
        </a:p>
      </dgm:t>
    </dgm:pt>
    <dgm:pt modelId="{778B0483-9895-4B87-9203-06D582BC6C61}" cxnId="{EF8C6CD6-2E2C-448B-B26C-1B472685A594}" type="sibTrans">
      <dgm:prSet/>
      <dgm:spPr/>
      <dgm:t>
        <a:bodyPr/>
        <a:lstStyle/>
        <a:p>
          <a:endParaRPr lang="en-US"/>
        </a:p>
      </dgm:t>
    </dgm:pt>
    <dgm:pt modelId="{3653F788-8368-4CE9-8096-5EA5F751920A}">
      <dgm:prSet/>
      <dgm:spPr/>
      <dgm:t>
        <a:bodyPr/>
        <a:lstStyle/>
        <a:p>
          <a:r>
            <a:rPr lang="en-US" b="0" i="0"/>
            <a:t>Metrics</a:t>
          </a:r>
          <a:r>
            <a:rPr lang="en-GB" b="0" i="0"/>
            <a:t>​</a:t>
          </a:r>
          <a:endParaRPr lang="en-US"/>
        </a:p>
      </dgm:t>
    </dgm:pt>
    <dgm:pt modelId="{05D8D1E6-849E-4E99-A4AC-85AA8BEAB6EA}" cxnId="{351E5D26-3652-45DB-BBC4-5F0E254FEA38}" type="parTrans">
      <dgm:prSet/>
      <dgm:spPr/>
      <dgm:t>
        <a:bodyPr/>
        <a:lstStyle/>
        <a:p>
          <a:endParaRPr lang="en-US"/>
        </a:p>
      </dgm:t>
    </dgm:pt>
    <dgm:pt modelId="{8AE001F1-2295-4C96-9A61-57A121234BF5}" cxnId="{351E5D26-3652-45DB-BBC4-5F0E254FEA38}" type="sibTrans">
      <dgm:prSet/>
      <dgm:spPr/>
      <dgm:t>
        <a:bodyPr/>
        <a:lstStyle/>
        <a:p>
          <a:endParaRPr lang="en-US"/>
        </a:p>
      </dgm:t>
    </dgm:pt>
    <dgm:pt modelId="{3EE46689-111E-4907-835D-A44531C0930F}">
      <dgm:prSet/>
      <dgm:spPr/>
      <dgm:t>
        <a:bodyPr/>
        <a:lstStyle/>
        <a:p>
          <a:r>
            <a:rPr lang="en-US" b="0" i="0"/>
            <a:t>Retrospective​</a:t>
          </a:r>
          <a:endParaRPr lang="en-US"/>
        </a:p>
      </dgm:t>
    </dgm:pt>
    <dgm:pt modelId="{87432A0D-5DAB-4BC6-9E95-50A513BF94F8}" cxnId="{91B20C4E-22EC-49D1-9FE1-01CDD99784F0}" type="parTrans">
      <dgm:prSet/>
      <dgm:spPr/>
      <dgm:t>
        <a:bodyPr/>
        <a:lstStyle/>
        <a:p>
          <a:endParaRPr lang="en-US"/>
        </a:p>
      </dgm:t>
    </dgm:pt>
    <dgm:pt modelId="{78F4A28F-D13B-4EBD-9557-75512541FC32}" cxnId="{91B20C4E-22EC-49D1-9FE1-01CDD99784F0}" type="sibTrans">
      <dgm:prSet/>
      <dgm:spPr/>
      <dgm:t>
        <a:bodyPr/>
        <a:lstStyle/>
        <a:p>
          <a:endParaRPr lang="en-US"/>
        </a:p>
      </dgm:t>
    </dgm:pt>
    <dgm:pt modelId="{10811640-A09D-414B-8F9C-91268F3E840B}">
      <dgm:prSet/>
      <dgm:spPr/>
      <dgm:t>
        <a:bodyPr/>
        <a:lstStyle/>
        <a:p>
          <a:r>
            <a:rPr lang="en-US" b="0" i="0"/>
            <a:t>Sprint 7​</a:t>
          </a:r>
          <a:endParaRPr lang="en-US"/>
        </a:p>
      </dgm:t>
    </dgm:pt>
    <dgm:pt modelId="{08843BE2-76BA-4A3D-95BA-6DF698C6166A}" cxnId="{449963FD-7EC9-49EC-AA9C-256955000EF7}" type="parTrans">
      <dgm:prSet/>
      <dgm:spPr/>
      <dgm:t>
        <a:bodyPr/>
        <a:lstStyle/>
        <a:p>
          <a:endParaRPr lang="en-US"/>
        </a:p>
      </dgm:t>
    </dgm:pt>
    <dgm:pt modelId="{25C40134-B95F-432C-AFA6-7987547EBE33}" cxnId="{449963FD-7EC9-49EC-AA9C-256955000EF7}" type="sibTrans">
      <dgm:prSet/>
      <dgm:spPr/>
      <dgm:t>
        <a:bodyPr/>
        <a:lstStyle/>
        <a:p>
          <a:endParaRPr lang="en-US"/>
        </a:p>
      </dgm:t>
    </dgm:pt>
    <dgm:pt modelId="{866CB417-D625-47D2-A388-EB9FDC45A7D3}">
      <dgm:prSet/>
      <dgm:spPr/>
      <dgm:t>
        <a:bodyPr/>
        <a:lstStyle/>
        <a:p>
          <a:r>
            <a:rPr lang="en-US" b="0" i="0"/>
            <a:t>Project Demo – Sprint 6​</a:t>
          </a:r>
          <a:endParaRPr lang="en-US"/>
        </a:p>
      </dgm:t>
    </dgm:pt>
    <dgm:pt modelId="{63F32D22-0535-4AE7-81D8-CC3184E57B6D}" cxnId="{1B337329-363B-4CBF-809A-8CCD10752676}" type="parTrans">
      <dgm:prSet/>
      <dgm:spPr/>
      <dgm:t>
        <a:bodyPr/>
        <a:lstStyle/>
        <a:p>
          <a:endParaRPr lang="en-US"/>
        </a:p>
      </dgm:t>
    </dgm:pt>
    <dgm:pt modelId="{AF621BD1-86A8-49B9-A766-D0001AB43DE5}" cxnId="{1B337329-363B-4CBF-809A-8CCD10752676}" type="sibTrans">
      <dgm:prSet/>
      <dgm:spPr/>
      <dgm:t>
        <a:bodyPr/>
        <a:lstStyle/>
        <a:p>
          <a:endParaRPr lang="en-US"/>
        </a:p>
      </dgm:t>
    </dgm:pt>
    <dgm:pt modelId="{985AA818-11D4-4B41-BEA6-452BB69C8D65}">
      <dgm:prSet/>
      <dgm:spPr/>
      <dgm:t>
        <a:bodyPr/>
        <a:lstStyle/>
        <a:p>
          <a:r>
            <a:rPr lang="en-US" b="0" i="0"/>
            <a:t>Github link​</a:t>
          </a:r>
          <a:endParaRPr lang="en-US"/>
        </a:p>
      </dgm:t>
    </dgm:pt>
    <dgm:pt modelId="{42674D33-ADF9-41ED-816E-399FFE9E62E7}" cxnId="{F64D03D6-A34E-41DD-91FF-5B0783FEBFCC}" type="parTrans">
      <dgm:prSet/>
      <dgm:spPr/>
      <dgm:t>
        <a:bodyPr/>
        <a:lstStyle/>
        <a:p>
          <a:endParaRPr lang="en-US"/>
        </a:p>
      </dgm:t>
    </dgm:pt>
    <dgm:pt modelId="{1735850F-72B1-47CA-8B1B-C4287B5A2A66}" cxnId="{F64D03D6-A34E-41DD-91FF-5B0783FEBFCC}" type="sibTrans">
      <dgm:prSet/>
      <dgm:spPr/>
      <dgm:t>
        <a:bodyPr/>
        <a:lstStyle/>
        <a:p>
          <a:endParaRPr lang="en-US"/>
        </a:p>
      </dgm:t>
    </dgm:pt>
    <dgm:pt modelId="{0883C61C-F217-486C-B153-5E644EC95AE3}">
      <dgm:prSet/>
      <dgm:spPr/>
      <dgm:t>
        <a:bodyPr/>
        <a:lstStyle/>
        <a:p>
          <a:r>
            <a:rPr lang="en-US" b="0" i="0"/>
            <a:t>Live Application Demo</a:t>
          </a:r>
          <a:endParaRPr lang="en-US"/>
        </a:p>
      </dgm:t>
    </dgm:pt>
    <dgm:pt modelId="{A5117089-E7A4-414F-AF51-D1CBC9DE96E4}" cxnId="{DF5B96C5-E128-46F0-90FB-C8BE75C35A5D}" type="parTrans">
      <dgm:prSet/>
      <dgm:spPr/>
      <dgm:t>
        <a:bodyPr/>
        <a:lstStyle/>
        <a:p>
          <a:endParaRPr lang="en-US"/>
        </a:p>
      </dgm:t>
    </dgm:pt>
    <dgm:pt modelId="{6FBB1131-8D48-40DC-B628-3BA82DBD79BA}" cxnId="{DF5B96C5-E128-46F0-90FB-C8BE75C35A5D}" type="sibTrans">
      <dgm:prSet/>
      <dgm:spPr/>
      <dgm:t>
        <a:bodyPr/>
        <a:lstStyle/>
        <a:p>
          <a:endParaRPr lang="en-US"/>
        </a:p>
      </dgm:t>
    </dgm:pt>
    <dgm:pt modelId="{683D321D-5ACE-9042-9823-86F7CF92E810}" type="pres">
      <dgm:prSet presAssocID="{103EAE8B-1B23-4271-9879-2971A88F14D3}" presName="Name0" presStyleCnt="0">
        <dgm:presLayoutVars>
          <dgm:dir/>
          <dgm:resizeHandles val="exact"/>
        </dgm:presLayoutVars>
      </dgm:prSet>
      <dgm:spPr/>
    </dgm:pt>
    <dgm:pt modelId="{553D8911-6F11-1A4D-BF79-60611E3B7F54}" type="pres">
      <dgm:prSet presAssocID="{B0477D34-6AE5-484F-9A0A-79729D3C1FFE}" presName="node" presStyleLbl="node1" presStyleIdx="0" presStyleCnt="19">
        <dgm:presLayoutVars>
          <dgm:bulletEnabled val="1"/>
        </dgm:presLayoutVars>
      </dgm:prSet>
      <dgm:spPr/>
    </dgm:pt>
    <dgm:pt modelId="{B935F124-99D0-D749-9AB1-0CC4BB0B8489}" type="pres">
      <dgm:prSet presAssocID="{8074FC67-AF9C-4E16-B5D0-65D938A25B5C}" presName="sibTrans" presStyleLbl="sibTrans1D1" presStyleIdx="0" presStyleCnt="18"/>
      <dgm:spPr/>
    </dgm:pt>
    <dgm:pt modelId="{A3C7190C-67B4-8446-BE89-57D4214A831D}" type="pres">
      <dgm:prSet presAssocID="{8074FC67-AF9C-4E16-B5D0-65D938A25B5C}" presName="connectorText" presStyleLbl="sibTrans1D1" presStyleIdx="0" presStyleCnt="18"/>
      <dgm:spPr/>
    </dgm:pt>
    <dgm:pt modelId="{289E1F0B-2228-7941-AD26-AED2BECCC426}" type="pres">
      <dgm:prSet presAssocID="{78AB5C76-150F-4C37-9789-CC3DEA3A9DD5}" presName="node" presStyleLbl="node1" presStyleIdx="1" presStyleCnt="19">
        <dgm:presLayoutVars>
          <dgm:bulletEnabled val="1"/>
        </dgm:presLayoutVars>
      </dgm:prSet>
      <dgm:spPr/>
    </dgm:pt>
    <dgm:pt modelId="{DF12559C-4594-394D-A8FE-627C24F8A0F4}" type="pres">
      <dgm:prSet presAssocID="{2777ABCB-3E0A-41BE-BC63-338633F280AB}" presName="sibTrans" presStyleLbl="sibTrans1D1" presStyleIdx="1" presStyleCnt="18"/>
      <dgm:spPr/>
    </dgm:pt>
    <dgm:pt modelId="{F7921013-DA02-4441-80BA-5D4E62A06425}" type="pres">
      <dgm:prSet presAssocID="{2777ABCB-3E0A-41BE-BC63-338633F280AB}" presName="connectorText" presStyleLbl="sibTrans1D1" presStyleIdx="1" presStyleCnt="18"/>
      <dgm:spPr/>
    </dgm:pt>
    <dgm:pt modelId="{0C95A8F8-EE14-0C47-91C2-84806B92BCA4}" type="pres">
      <dgm:prSet presAssocID="{396A91CB-7160-4FB0-A624-020625161EB1}" presName="node" presStyleLbl="node1" presStyleIdx="2" presStyleCnt="19">
        <dgm:presLayoutVars>
          <dgm:bulletEnabled val="1"/>
        </dgm:presLayoutVars>
      </dgm:prSet>
      <dgm:spPr/>
    </dgm:pt>
    <dgm:pt modelId="{E37DC18E-C914-844A-A255-40EC7FA6864E}" type="pres">
      <dgm:prSet presAssocID="{2383D3C8-0953-441B-894C-4BFB9003A216}" presName="sibTrans" presStyleLbl="sibTrans1D1" presStyleIdx="2" presStyleCnt="18"/>
      <dgm:spPr/>
    </dgm:pt>
    <dgm:pt modelId="{EC6C1BB3-772E-4B45-99B5-72CEB423CB0F}" type="pres">
      <dgm:prSet presAssocID="{2383D3C8-0953-441B-894C-4BFB9003A216}" presName="connectorText" presStyleLbl="sibTrans1D1" presStyleIdx="2" presStyleCnt="18"/>
      <dgm:spPr/>
    </dgm:pt>
    <dgm:pt modelId="{2CD988D4-4898-1543-9D39-53AB77CE4A43}" type="pres">
      <dgm:prSet presAssocID="{5582F77A-5EC2-4003-B720-E9ADDF06F01C}" presName="node" presStyleLbl="node1" presStyleIdx="3" presStyleCnt="19">
        <dgm:presLayoutVars>
          <dgm:bulletEnabled val="1"/>
        </dgm:presLayoutVars>
      </dgm:prSet>
      <dgm:spPr/>
    </dgm:pt>
    <dgm:pt modelId="{DC04FB16-756D-834F-9D4F-AF77241A0327}" type="pres">
      <dgm:prSet presAssocID="{1F7D2E1C-D0F7-48DA-BAE4-193164FE534F}" presName="sibTrans" presStyleLbl="sibTrans1D1" presStyleIdx="3" presStyleCnt="18"/>
      <dgm:spPr/>
    </dgm:pt>
    <dgm:pt modelId="{1C7BC1F0-7A0D-424F-ACFA-47FC298B0BF2}" type="pres">
      <dgm:prSet presAssocID="{1F7D2E1C-D0F7-48DA-BAE4-193164FE534F}" presName="connectorText" presStyleLbl="sibTrans1D1" presStyleIdx="3" presStyleCnt="18"/>
      <dgm:spPr/>
    </dgm:pt>
    <dgm:pt modelId="{3BC9BF7D-3FAC-0A41-928A-D7B7F1F97061}" type="pres">
      <dgm:prSet presAssocID="{BB012A95-CE8B-49FA-B365-B19B218752C0}" presName="node" presStyleLbl="node1" presStyleIdx="4" presStyleCnt="19">
        <dgm:presLayoutVars>
          <dgm:bulletEnabled val="1"/>
        </dgm:presLayoutVars>
      </dgm:prSet>
      <dgm:spPr/>
    </dgm:pt>
    <dgm:pt modelId="{A0630FD3-5938-3F4C-AA6D-1E0F464310ED}" type="pres">
      <dgm:prSet presAssocID="{14DAE7EA-D9D4-45E3-87F6-F591E881FD5A}" presName="sibTrans" presStyleLbl="sibTrans1D1" presStyleIdx="4" presStyleCnt="18"/>
      <dgm:spPr/>
    </dgm:pt>
    <dgm:pt modelId="{1A2D16E2-3F98-3B4B-A4BE-CC0957B4993C}" type="pres">
      <dgm:prSet presAssocID="{14DAE7EA-D9D4-45E3-87F6-F591E881FD5A}" presName="connectorText" presStyleLbl="sibTrans1D1" presStyleIdx="4" presStyleCnt="18"/>
      <dgm:spPr/>
    </dgm:pt>
    <dgm:pt modelId="{B0F2319D-ADA8-FC4F-9D8D-8CD001BE8DD5}" type="pres">
      <dgm:prSet presAssocID="{4271CDBE-A263-4EAE-9DFF-E771C08C911C}" presName="node" presStyleLbl="node1" presStyleIdx="5" presStyleCnt="19">
        <dgm:presLayoutVars>
          <dgm:bulletEnabled val="1"/>
        </dgm:presLayoutVars>
      </dgm:prSet>
      <dgm:spPr/>
    </dgm:pt>
    <dgm:pt modelId="{180FA6A4-61C7-3948-B93A-D10EBA579324}" type="pres">
      <dgm:prSet presAssocID="{295D2D9D-989F-421B-B5DA-430A0EBF9FF0}" presName="sibTrans" presStyleLbl="sibTrans1D1" presStyleIdx="5" presStyleCnt="18"/>
      <dgm:spPr/>
    </dgm:pt>
    <dgm:pt modelId="{CE49C18E-82A8-7348-BD41-20A3FED3C09F}" type="pres">
      <dgm:prSet presAssocID="{295D2D9D-989F-421B-B5DA-430A0EBF9FF0}" presName="connectorText" presStyleLbl="sibTrans1D1" presStyleIdx="5" presStyleCnt="18"/>
      <dgm:spPr/>
    </dgm:pt>
    <dgm:pt modelId="{3B3DF981-22F5-9941-92B7-A77FAE22504F}" type="pres">
      <dgm:prSet presAssocID="{35533C2D-1B95-47B7-BBD7-4989C0F113D0}" presName="node" presStyleLbl="node1" presStyleIdx="6" presStyleCnt="19">
        <dgm:presLayoutVars>
          <dgm:bulletEnabled val="1"/>
        </dgm:presLayoutVars>
      </dgm:prSet>
      <dgm:spPr/>
    </dgm:pt>
    <dgm:pt modelId="{41A1B05F-E97B-904F-A73D-5ED5C35AB143}" type="pres">
      <dgm:prSet presAssocID="{5E322D4F-3845-4C27-9FA1-6831693516F2}" presName="sibTrans" presStyleLbl="sibTrans1D1" presStyleIdx="6" presStyleCnt="18"/>
      <dgm:spPr/>
    </dgm:pt>
    <dgm:pt modelId="{46870367-0B45-AD4D-B7A2-65C2F8AAAD78}" type="pres">
      <dgm:prSet presAssocID="{5E322D4F-3845-4C27-9FA1-6831693516F2}" presName="connectorText" presStyleLbl="sibTrans1D1" presStyleIdx="6" presStyleCnt="18"/>
      <dgm:spPr/>
    </dgm:pt>
    <dgm:pt modelId="{5361DA86-381A-C54B-95DA-301E6EA2B26A}" type="pres">
      <dgm:prSet presAssocID="{27421EF9-3B6A-4828-9E83-B9E79B2491C3}" presName="node" presStyleLbl="node1" presStyleIdx="7" presStyleCnt="19">
        <dgm:presLayoutVars>
          <dgm:bulletEnabled val="1"/>
        </dgm:presLayoutVars>
      </dgm:prSet>
      <dgm:spPr/>
    </dgm:pt>
    <dgm:pt modelId="{713DEFFA-DEBB-FC47-AE2D-499AAA22C861}" type="pres">
      <dgm:prSet presAssocID="{2BE08FB5-5682-4F80-AB01-17D77CEDBC88}" presName="sibTrans" presStyleLbl="sibTrans1D1" presStyleIdx="7" presStyleCnt="18"/>
      <dgm:spPr/>
    </dgm:pt>
    <dgm:pt modelId="{799110DA-A650-E744-8C6A-06BACEF076AB}" type="pres">
      <dgm:prSet presAssocID="{2BE08FB5-5682-4F80-AB01-17D77CEDBC88}" presName="connectorText" presStyleLbl="sibTrans1D1" presStyleIdx="7" presStyleCnt="18"/>
      <dgm:spPr/>
    </dgm:pt>
    <dgm:pt modelId="{D424990F-4131-B94A-8991-6F301B900095}" type="pres">
      <dgm:prSet presAssocID="{C0BF8675-3125-4A9E-BC76-9B9489CA82DE}" presName="node" presStyleLbl="node1" presStyleIdx="8" presStyleCnt="19">
        <dgm:presLayoutVars>
          <dgm:bulletEnabled val="1"/>
        </dgm:presLayoutVars>
      </dgm:prSet>
      <dgm:spPr/>
    </dgm:pt>
    <dgm:pt modelId="{5D0F3106-2032-1E4C-BA83-C771909097AF}" type="pres">
      <dgm:prSet presAssocID="{3744F983-9197-4E36-8D14-2D9094F4AAA5}" presName="sibTrans" presStyleLbl="sibTrans1D1" presStyleIdx="8" presStyleCnt="18"/>
      <dgm:spPr/>
    </dgm:pt>
    <dgm:pt modelId="{E9683D7E-0215-414B-9993-7F009C6D6CFC}" type="pres">
      <dgm:prSet presAssocID="{3744F983-9197-4E36-8D14-2D9094F4AAA5}" presName="connectorText" presStyleLbl="sibTrans1D1" presStyleIdx="8" presStyleCnt="18"/>
      <dgm:spPr/>
    </dgm:pt>
    <dgm:pt modelId="{C11D4D0D-841F-0E4A-BA96-F4A206F78365}" type="pres">
      <dgm:prSet presAssocID="{461657DE-A02B-47B8-8844-4816F181D849}" presName="node" presStyleLbl="node1" presStyleIdx="9" presStyleCnt="19">
        <dgm:presLayoutVars>
          <dgm:bulletEnabled val="1"/>
        </dgm:presLayoutVars>
      </dgm:prSet>
      <dgm:spPr/>
    </dgm:pt>
    <dgm:pt modelId="{9F15A272-C3AC-0047-97F3-7215DC8F0022}" type="pres">
      <dgm:prSet presAssocID="{FB88C784-0103-4F02-BDA4-10A34F200859}" presName="sibTrans" presStyleLbl="sibTrans1D1" presStyleIdx="9" presStyleCnt="18"/>
      <dgm:spPr/>
    </dgm:pt>
    <dgm:pt modelId="{AF1C91BA-996D-4C48-A724-16E2536481A7}" type="pres">
      <dgm:prSet presAssocID="{FB88C784-0103-4F02-BDA4-10A34F200859}" presName="connectorText" presStyleLbl="sibTrans1D1" presStyleIdx="9" presStyleCnt="18"/>
      <dgm:spPr/>
    </dgm:pt>
    <dgm:pt modelId="{70597D87-0C86-A74A-8570-5FA7B645C1A9}" type="pres">
      <dgm:prSet presAssocID="{8B39B7FD-EA90-49AD-B91E-E3349DA0E9EB}" presName="node" presStyleLbl="node1" presStyleIdx="10" presStyleCnt="19">
        <dgm:presLayoutVars>
          <dgm:bulletEnabled val="1"/>
        </dgm:presLayoutVars>
      </dgm:prSet>
      <dgm:spPr/>
    </dgm:pt>
    <dgm:pt modelId="{8F78FF32-A8ED-F045-A37C-27D4E8F44E35}" type="pres">
      <dgm:prSet presAssocID="{7B8CBD21-868F-4CA0-91C7-1E5C6D1E2BC1}" presName="sibTrans" presStyleLbl="sibTrans1D1" presStyleIdx="10" presStyleCnt="18"/>
      <dgm:spPr/>
    </dgm:pt>
    <dgm:pt modelId="{BB7B9CFD-2388-CF45-9FE6-B7F1BDBB6297}" type="pres">
      <dgm:prSet presAssocID="{7B8CBD21-868F-4CA0-91C7-1E5C6D1E2BC1}" presName="connectorText" presStyleLbl="sibTrans1D1" presStyleIdx="10" presStyleCnt="18"/>
      <dgm:spPr/>
    </dgm:pt>
    <dgm:pt modelId="{EA83B83A-7148-A94D-B18F-FC1BD09DFF10}" type="pres">
      <dgm:prSet presAssocID="{DE31FD51-8C5F-4C4D-9B04-4413714E8AEE}" presName="node" presStyleLbl="node1" presStyleIdx="11" presStyleCnt="19">
        <dgm:presLayoutVars>
          <dgm:bulletEnabled val="1"/>
        </dgm:presLayoutVars>
      </dgm:prSet>
      <dgm:spPr/>
    </dgm:pt>
    <dgm:pt modelId="{4E57C790-A5E7-8A42-975B-DD80704758B0}" type="pres">
      <dgm:prSet presAssocID="{15C71BC3-772D-4C4C-9689-20E5162F27CD}" presName="sibTrans" presStyleLbl="sibTrans1D1" presStyleIdx="11" presStyleCnt="18"/>
      <dgm:spPr/>
    </dgm:pt>
    <dgm:pt modelId="{96818967-CCA5-C642-B6F7-7C4DB9C31ADC}" type="pres">
      <dgm:prSet presAssocID="{15C71BC3-772D-4C4C-9689-20E5162F27CD}" presName="connectorText" presStyleLbl="sibTrans1D1" presStyleIdx="11" presStyleCnt="18"/>
      <dgm:spPr/>
    </dgm:pt>
    <dgm:pt modelId="{C8BC0680-E6A1-FC47-802D-D62A20410B12}" type="pres">
      <dgm:prSet presAssocID="{D189463B-7FE9-49A0-A3D4-D0C1F0282E58}" presName="node" presStyleLbl="node1" presStyleIdx="12" presStyleCnt="19">
        <dgm:presLayoutVars>
          <dgm:bulletEnabled val="1"/>
        </dgm:presLayoutVars>
      </dgm:prSet>
      <dgm:spPr/>
    </dgm:pt>
    <dgm:pt modelId="{7CC70265-E7A7-A34A-8D30-8A2BC5BF35A8}" type="pres">
      <dgm:prSet presAssocID="{778B0483-9895-4B87-9203-06D582BC6C61}" presName="sibTrans" presStyleLbl="sibTrans1D1" presStyleIdx="12" presStyleCnt="18"/>
      <dgm:spPr/>
    </dgm:pt>
    <dgm:pt modelId="{10013B1C-6467-BF47-AF9C-6011C021A1BF}" type="pres">
      <dgm:prSet presAssocID="{778B0483-9895-4B87-9203-06D582BC6C61}" presName="connectorText" presStyleLbl="sibTrans1D1" presStyleIdx="12" presStyleCnt="18"/>
      <dgm:spPr/>
    </dgm:pt>
    <dgm:pt modelId="{C33C052D-D156-CA4A-BB4E-850D5E570C58}" type="pres">
      <dgm:prSet presAssocID="{3653F788-8368-4CE9-8096-5EA5F751920A}" presName="node" presStyleLbl="node1" presStyleIdx="13" presStyleCnt="19">
        <dgm:presLayoutVars>
          <dgm:bulletEnabled val="1"/>
        </dgm:presLayoutVars>
      </dgm:prSet>
      <dgm:spPr/>
    </dgm:pt>
    <dgm:pt modelId="{20A7ADD9-CD34-5949-AAF3-532BDF5A408F}" type="pres">
      <dgm:prSet presAssocID="{8AE001F1-2295-4C96-9A61-57A121234BF5}" presName="sibTrans" presStyleLbl="sibTrans1D1" presStyleIdx="13" presStyleCnt="18"/>
      <dgm:spPr/>
    </dgm:pt>
    <dgm:pt modelId="{3E66FCD1-CEE4-B44B-82EB-B8A9C38BA8A0}" type="pres">
      <dgm:prSet presAssocID="{8AE001F1-2295-4C96-9A61-57A121234BF5}" presName="connectorText" presStyleLbl="sibTrans1D1" presStyleIdx="13" presStyleCnt="18"/>
      <dgm:spPr/>
    </dgm:pt>
    <dgm:pt modelId="{150AC771-BB48-CE4C-88B2-6ADE2DED5C6E}" type="pres">
      <dgm:prSet presAssocID="{3EE46689-111E-4907-835D-A44531C0930F}" presName="node" presStyleLbl="node1" presStyleIdx="14" presStyleCnt="19">
        <dgm:presLayoutVars>
          <dgm:bulletEnabled val="1"/>
        </dgm:presLayoutVars>
      </dgm:prSet>
      <dgm:spPr/>
    </dgm:pt>
    <dgm:pt modelId="{CAFA8228-8467-AB4D-AA77-BB38E32B1297}" type="pres">
      <dgm:prSet presAssocID="{78F4A28F-D13B-4EBD-9557-75512541FC32}" presName="sibTrans" presStyleLbl="sibTrans1D1" presStyleIdx="14" presStyleCnt="18"/>
      <dgm:spPr/>
    </dgm:pt>
    <dgm:pt modelId="{92E5BC8C-B547-CE4E-BAC1-F030DAB7E85D}" type="pres">
      <dgm:prSet presAssocID="{78F4A28F-D13B-4EBD-9557-75512541FC32}" presName="connectorText" presStyleLbl="sibTrans1D1" presStyleIdx="14" presStyleCnt="18"/>
      <dgm:spPr/>
    </dgm:pt>
    <dgm:pt modelId="{6089D8EC-E33E-654C-8D91-20DE606CC3C6}" type="pres">
      <dgm:prSet presAssocID="{10811640-A09D-414B-8F9C-91268F3E840B}" presName="node" presStyleLbl="node1" presStyleIdx="15" presStyleCnt="19">
        <dgm:presLayoutVars>
          <dgm:bulletEnabled val="1"/>
        </dgm:presLayoutVars>
      </dgm:prSet>
      <dgm:spPr/>
    </dgm:pt>
    <dgm:pt modelId="{7385C3FF-2E92-984F-A299-877B029B47B0}" type="pres">
      <dgm:prSet presAssocID="{25C40134-B95F-432C-AFA6-7987547EBE33}" presName="sibTrans" presStyleLbl="sibTrans1D1" presStyleIdx="15" presStyleCnt="18"/>
      <dgm:spPr/>
    </dgm:pt>
    <dgm:pt modelId="{A6B8325A-E340-3E42-BC1E-CCD8D42842A1}" type="pres">
      <dgm:prSet presAssocID="{25C40134-B95F-432C-AFA6-7987547EBE33}" presName="connectorText" presStyleLbl="sibTrans1D1" presStyleIdx="15" presStyleCnt="18"/>
      <dgm:spPr/>
    </dgm:pt>
    <dgm:pt modelId="{25F5D890-4240-8D40-99B0-7E91505BF9ED}" type="pres">
      <dgm:prSet presAssocID="{866CB417-D625-47D2-A388-EB9FDC45A7D3}" presName="node" presStyleLbl="node1" presStyleIdx="16" presStyleCnt="19">
        <dgm:presLayoutVars>
          <dgm:bulletEnabled val="1"/>
        </dgm:presLayoutVars>
      </dgm:prSet>
      <dgm:spPr/>
    </dgm:pt>
    <dgm:pt modelId="{AA757EB0-00E2-8F49-9DED-0BF88E6CC40E}" type="pres">
      <dgm:prSet presAssocID="{AF621BD1-86A8-49B9-A766-D0001AB43DE5}" presName="sibTrans" presStyleLbl="sibTrans1D1" presStyleIdx="16" presStyleCnt="18"/>
      <dgm:spPr/>
    </dgm:pt>
    <dgm:pt modelId="{2F9A789A-5A72-7D49-8C05-D868C17027A9}" type="pres">
      <dgm:prSet presAssocID="{AF621BD1-86A8-49B9-A766-D0001AB43DE5}" presName="connectorText" presStyleLbl="sibTrans1D1" presStyleIdx="16" presStyleCnt="18"/>
      <dgm:spPr/>
    </dgm:pt>
    <dgm:pt modelId="{9D6A84D3-D5F8-0243-9D87-C53A94E0BAFC}" type="pres">
      <dgm:prSet presAssocID="{985AA818-11D4-4B41-BEA6-452BB69C8D65}" presName="node" presStyleLbl="node1" presStyleIdx="17" presStyleCnt="19">
        <dgm:presLayoutVars>
          <dgm:bulletEnabled val="1"/>
        </dgm:presLayoutVars>
      </dgm:prSet>
      <dgm:spPr/>
    </dgm:pt>
    <dgm:pt modelId="{D5210890-F153-9F44-A778-6A81DEF86493}" type="pres">
      <dgm:prSet presAssocID="{1735850F-72B1-47CA-8B1B-C4287B5A2A66}" presName="sibTrans" presStyleLbl="sibTrans1D1" presStyleIdx="17" presStyleCnt="18"/>
      <dgm:spPr/>
    </dgm:pt>
    <dgm:pt modelId="{8773E08B-BFC3-DC49-8EB8-90B82C824B0A}" type="pres">
      <dgm:prSet presAssocID="{1735850F-72B1-47CA-8B1B-C4287B5A2A66}" presName="connectorText" presStyleLbl="sibTrans1D1" presStyleIdx="17" presStyleCnt="18"/>
      <dgm:spPr/>
    </dgm:pt>
    <dgm:pt modelId="{A98C58E2-7D81-D945-B2A3-D65EAE72D9B5}" type="pres">
      <dgm:prSet presAssocID="{0883C61C-F217-486C-B153-5E644EC95AE3}" presName="node" presStyleLbl="node1" presStyleIdx="18" presStyleCnt="19">
        <dgm:presLayoutVars>
          <dgm:bulletEnabled val="1"/>
        </dgm:presLayoutVars>
      </dgm:prSet>
      <dgm:spPr/>
    </dgm:pt>
  </dgm:ptLst>
  <dgm:cxnLst>
    <dgm:cxn modelId="{8D21DE07-C356-9942-968E-C75D0B3EFBC7}" type="presOf" srcId="{27421EF9-3B6A-4828-9E83-B9E79B2491C3}" destId="{5361DA86-381A-C54B-95DA-301E6EA2B26A}" srcOrd="0" destOrd="0" presId="urn:microsoft.com/office/officeart/2016/7/layout/RepeatingBendingProcessNew"/>
    <dgm:cxn modelId="{19EE7808-7E22-644B-8B51-25B5FEAFEAF9}" type="presOf" srcId="{1735850F-72B1-47CA-8B1B-C4287B5A2A66}" destId="{8773E08B-BFC3-DC49-8EB8-90B82C824B0A}" srcOrd="1" destOrd="0" presId="urn:microsoft.com/office/officeart/2016/7/layout/RepeatingBendingProcessNew"/>
    <dgm:cxn modelId="{052FCA0E-261C-AF43-83BC-03F8D7F9AC9D}" type="presOf" srcId="{35533C2D-1B95-47B7-BBD7-4989C0F113D0}" destId="{3B3DF981-22F5-9941-92B7-A77FAE22504F}" srcOrd="0" destOrd="0" presId="urn:microsoft.com/office/officeart/2016/7/layout/RepeatingBendingProcessNew"/>
    <dgm:cxn modelId="{50892010-45D6-E140-814C-9AD0724FCAE3}" type="presOf" srcId="{2BE08FB5-5682-4F80-AB01-17D77CEDBC88}" destId="{799110DA-A650-E744-8C6A-06BACEF076AB}" srcOrd="1" destOrd="0" presId="urn:microsoft.com/office/officeart/2016/7/layout/RepeatingBendingProcessNew"/>
    <dgm:cxn modelId="{7EE48B15-6920-BE46-AE79-3287D757EDF1}" type="presOf" srcId="{78F4A28F-D13B-4EBD-9557-75512541FC32}" destId="{CAFA8228-8467-AB4D-AA77-BB38E32B1297}" srcOrd="0" destOrd="0" presId="urn:microsoft.com/office/officeart/2016/7/layout/RepeatingBendingProcessNew"/>
    <dgm:cxn modelId="{8892FD16-B625-6E49-949E-966954E3DF1A}" type="presOf" srcId="{4271CDBE-A263-4EAE-9DFF-E771C08C911C}" destId="{B0F2319D-ADA8-FC4F-9D8D-8CD001BE8DD5}" srcOrd="0" destOrd="0" presId="urn:microsoft.com/office/officeart/2016/7/layout/RepeatingBendingProcessNew"/>
    <dgm:cxn modelId="{AFC02F1D-B629-7945-B7B5-6C95DFBE4B76}" type="presOf" srcId="{B0477D34-6AE5-484F-9A0A-79729D3C1FFE}" destId="{553D8911-6F11-1A4D-BF79-60611E3B7F54}" srcOrd="0" destOrd="0" presId="urn:microsoft.com/office/officeart/2016/7/layout/RepeatingBendingProcessNew"/>
    <dgm:cxn modelId="{15011A22-4EA0-CC4D-929B-8E43B323D3A2}" type="presOf" srcId="{78F4A28F-D13B-4EBD-9557-75512541FC32}" destId="{92E5BC8C-B547-CE4E-BAC1-F030DAB7E85D}" srcOrd="1" destOrd="0" presId="urn:microsoft.com/office/officeart/2016/7/layout/RepeatingBendingProcessNew"/>
    <dgm:cxn modelId="{52CD9B25-9EA6-FA40-A107-46CCEE6772AF}" type="presOf" srcId="{2BE08FB5-5682-4F80-AB01-17D77CEDBC88}" destId="{713DEFFA-DEBB-FC47-AE2D-499AAA22C861}" srcOrd="0" destOrd="0" presId="urn:microsoft.com/office/officeart/2016/7/layout/RepeatingBendingProcessNew"/>
    <dgm:cxn modelId="{351E5D26-3652-45DB-BBC4-5F0E254FEA38}" srcId="{103EAE8B-1B23-4271-9879-2971A88F14D3}" destId="{3653F788-8368-4CE9-8096-5EA5F751920A}" srcOrd="13" destOrd="0" parTransId="{05D8D1E6-849E-4E99-A4AC-85AA8BEAB6EA}" sibTransId="{8AE001F1-2295-4C96-9A61-57A121234BF5}"/>
    <dgm:cxn modelId="{1B337329-363B-4CBF-809A-8CCD10752676}" srcId="{103EAE8B-1B23-4271-9879-2971A88F14D3}" destId="{866CB417-D625-47D2-A388-EB9FDC45A7D3}" srcOrd="16" destOrd="0" parTransId="{63F32D22-0535-4AE7-81D8-CC3184E57B6D}" sibTransId="{AF621BD1-86A8-49B9-A766-D0001AB43DE5}"/>
    <dgm:cxn modelId="{AE3D412A-DFA3-BA4C-8283-F1EF49D09129}" type="presOf" srcId="{778B0483-9895-4B87-9203-06D582BC6C61}" destId="{10013B1C-6467-BF47-AF9C-6011C021A1BF}" srcOrd="1" destOrd="0" presId="urn:microsoft.com/office/officeart/2016/7/layout/RepeatingBendingProcessNew"/>
    <dgm:cxn modelId="{DB93B530-0DAA-4D42-BF36-2F616ED7CAB2}" type="presOf" srcId="{7B8CBD21-868F-4CA0-91C7-1E5C6D1E2BC1}" destId="{8F78FF32-A8ED-F045-A37C-27D4E8F44E35}" srcOrd="0" destOrd="0" presId="urn:microsoft.com/office/officeart/2016/7/layout/RepeatingBendingProcessNew"/>
    <dgm:cxn modelId="{44803B3B-5483-2D4B-9056-4C26ED531D28}" type="presOf" srcId="{25C40134-B95F-432C-AFA6-7987547EBE33}" destId="{7385C3FF-2E92-984F-A299-877B029B47B0}" srcOrd="0" destOrd="0" presId="urn:microsoft.com/office/officeart/2016/7/layout/RepeatingBendingProcessNew"/>
    <dgm:cxn modelId="{764C813F-C520-284B-A043-3BFF3698BFC6}" type="presOf" srcId="{0883C61C-F217-486C-B153-5E644EC95AE3}" destId="{A98C58E2-7D81-D945-B2A3-D65EAE72D9B5}" srcOrd="0" destOrd="0" presId="urn:microsoft.com/office/officeart/2016/7/layout/RepeatingBendingProcessNew"/>
    <dgm:cxn modelId="{8C284E41-D201-3E44-ABEE-F70E7021F7B1}" type="presOf" srcId="{295D2D9D-989F-421B-B5DA-430A0EBF9FF0}" destId="{180FA6A4-61C7-3948-B93A-D10EBA579324}" srcOrd="0" destOrd="0" presId="urn:microsoft.com/office/officeart/2016/7/layout/RepeatingBendingProcessNew"/>
    <dgm:cxn modelId="{212F7742-BCD7-BC46-9F42-A82BA0D82132}" type="presOf" srcId="{8074FC67-AF9C-4E16-B5D0-65D938A25B5C}" destId="{A3C7190C-67B4-8446-BE89-57D4214A831D}" srcOrd="1" destOrd="0" presId="urn:microsoft.com/office/officeart/2016/7/layout/RepeatingBendingProcessNew"/>
    <dgm:cxn modelId="{B1CA7149-B655-2B47-82BA-9CDD47E7EF43}" type="presOf" srcId="{778B0483-9895-4B87-9203-06D582BC6C61}" destId="{7CC70265-E7A7-A34A-8D30-8A2BC5BF35A8}" srcOrd="0" destOrd="0" presId="urn:microsoft.com/office/officeart/2016/7/layout/RepeatingBendingProcessNew"/>
    <dgm:cxn modelId="{4828474A-6F3C-4C5F-89EE-60647BC590B1}" srcId="{103EAE8B-1B23-4271-9879-2971A88F14D3}" destId="{8B39B7FD-EA90-49AD-B91E-E3349DA0E9EB}" srcOrd="10" destOrd="0" parTransId="{83BAB129-B2CA-4EB7-BBDE-A9176CE8AB85}" sibTransId="{7B8CBD21-868F-4CA0-91C7-1E5C6D1E2BC1}"/>
    <dgm:cxn modelId="{423A874A-F5A0-1345-B2BF-285226EEAC7B}" type="presOf" srcId="{8074FC67-AF9C-4E16-B5D0-65D938A25B5C}" destId="{B935F124-99D0-D749-9AB1-0CC4BB0B8489}" srcOrd="0" destOrd="0" presId="urn:microsoft.com/office/officeart/2016/7/layout/RepeatingBendingProcessNew"/>
    <dgm:cxn modelId="{91B20C4E-22EC-49D1-9FE1-01CDD99784F0}" srcId="{103EAE8B-1B23-4271-9879-2971A88F14D3}" destId="{3EE46689-111E-4907-835D-A44531C0930F}" srcOrd="14" destOrd="0" parTransId="{87432A0D-5DAB-4BC6-9E95-50A513BF94F8}" sibTransId="{78F4A28F-D13B-4EBD-9557-75512541FC32}"/>
    <dgm:cxn modelId="{5577E351-A453-5448-8D7B-6BDF69F350EE}" type="presOf" srcId="{FB88C784-0103-4F02-BDA4-10A34F200859}" destId="{AF1C91BA-996D-4C48-A724-16E2536481A7}" srcOrd="1" destOrd="0" presId="urn:microsoft.com/office/officeart/2016/7/layout/RepeatingBendingProcessNew"/>
    <dgm:cxn modelId="{5E58D05F-E474-7A4C-8425-ACC4D27FE2C5}" type="presOf" srcId="{2777ABCB-3E0A-41BE-BC63-338633F280AB}" destId="{DF12559C-4594-394D-A8FE-627C24F8A0F4}" srcOrd="0" destOrd="0" presId="urn:microsoft.com/office/officeart/2016/7/layout/RepeatingBendingProcessNew"/>
    <dgm:cxn modelId="{6122546A-8F29-744C-B0F7-58686DCF09CE}" type="presOf" srcId="{2383D3C8-0953-441B-894C-4BFB9003A216}" destId="{E37DC18E-C914-844A-A255-40EC7FA6864E}" srcOrd="0" destOrd="0" presId="urn:microsoft.com/office/officeart/2016/7/layout/RepeatingBendingProcessNew"/>
    <dgm:cxn modelId="{AA5DEE6B-297D-4ACE-B085-417DF70B8203}" srcId="{103EAE8B-1B23-4271-9879-2971A88F14D3}" destId="{BB012A95-CE8B-49FA-B365-B19B218752C0}" srcOrd="4" destOrd="0" parTransId="{D74224DE-DC7A-4431-96D0-1959C9AF6F47}" sibTransId="{14DAE7EA-D9D4-45E3-87F6-F591E881FD5A}"/>
    <dgm:cxn modelId="{04911C6C-9965-7742-B6BA-4340B09FB29D}" type="presOf" srcId="{396A91CB-7160-4FB0-A624-020625161EB1}" destId="{0C95A8F8-EE14-0C47-91C2-84806B92BCA4}" srcOrd="0" destOrd="0" presId="urn:microsoft.com/office/officeart/2016/7/layout/RepeatingBendingProcessNew"/>
    <dgm:cxn modelId="{E223EA6D-1863-134E-BBC7-F8746B31660A}" type="presOf" srcId="{5E322D4F-3845-4C27-9FA1-6831693516F2}" destId="{41A1B05F-E97B-904F-A73D-5ED5C35AB143}" srcOrd="0" destOrd="0" presId="urn:microsoft.com/office/officeart/2016/7/layout/RepeatingBendingProcessNew"/>
    <dgm:cxn modelId="{A81EA779-E504-F14F-BDC8-7E1D75DEFD68}" type="presOf" srcId="{14DAE7EA-D9D4-45E3-87F6-F591E881FD5A}" destId="{A0630FD3-5938-3F4C-AA6D-1E0F464310ED}" srcOrd="0" destOrd="0" presId="urn:microsoft.com/office/officeart/2016/7/layout/RepeatingBendingProcessNew"/>
    <dgm:cxn modelId="{A49AC379-9781-4E4C-8816-D97923BACB75}" type="presOf" srcId="{1735850F-72B1-47CA-8B1B-C4287B5A2A66}" destId="{D5210890-F153-9F44-A778-6A81DEF86493}" srcOrd="0" destOrd="0" presId="urn:microsoft.com/office/officeart/2016/7/layout/RepeatingBendingProcessNew"/>
    <dgm:cxn modelId="{C603607A-8374-DA43-9750-0CCEEB2BB052}" type="presOf" srcId="{8AE001F1-2295-4C96-9A61-57A121234BF5}" destId="{20A7ADD9-CD34-5949-AAF3-532BDF5A408F}" srcOrd="0" destOrd="0" presId="urn:microsoft.com/office/officeart/2016/7/layout/RepeatingBendingProcessNew"/>
    <dgm:cxn modelId="{EAB9677D-1523-F543-9F09-B5BCB3550268}" type="presOf" srcId="{10811640-A09D-414B-8F9C-91268F3E840B}" destId="{6089D8EC-E33E-654C-8D91-20DE606CC3C6}" srcOrd="0" destOrd="0" presId="urn:microsoft.com/office/officeart/2016/7/layout/RepeatingBendingProcessNew"/>
    <dgm:cxn modelId="{005F1B81-3C77-4CFD-B806-4900914FBE7B}" srcId="{103EAE8B-1B23-4271-9879-2971A88F14D3}" destId="{4271CDBE-A263-4EAE-9DFF-E771C08C911C}" srcOrd="5" destOrd="0" parTransId="{945AC87C-8C3D-4F18-A8BB-7F6FD999F513}" sibTransId="{295D2D9D-989F-421B-B5DA-430A0EBF9FF0}"/>
    <dgm:cxn modelId="{A892B383-74DD-144F-8338-8495BF567362}" type="presOf" srcId="{8AE001F1-2295-4C96-9A61-57A121234BF5}" destId="{3E66FCD1-CEE4-B44B-82EB-B8A9C38BA8A0}" srcOrd="1" destOrd="0" presId="urn:microsoft.com/office/officeart/2016/7/layout/RepeatingBendingProcessNew"/>
    <dgm:cxn modelId="{AC8A3884-A81A-C74A-9F53-AD3FDDCC4859}" type="presOf" srcId="{8B39B7FD-EA90-49AD-B91E-E3349DA0E9EB}" destId="{70597D87-0C86-A74A-8570-5FA7B645C1A9}" srcOrd="0" destOrd="0" presId="urn:microsoft.com/office/officeart/2016/7/layout/RepeatingBendingProcessNew"/>
    <dgm:cxn modelId="{47D66486-FD3E-8646-BB89-6F475F39A35C}" type="presOf" srcId="{15C71BC3-772D-4C4C-9689-20E5162F27CD}" destId="{96818967-CCA5-C642-B6F7-7C4DB9C31ADC}" srcOrd="1" destOrd="0" presId="urn:microsoft.com/office/officeart/2016/7/layout/RepeatingBendingProcessNew"/>
    <dgm:cxn modelId="{A33BA48B-781D-5D4A-9674-58CBED7AB02C}" type="presOf" srcId="{AF621BD1-86A8-49B9-A766-D0001AB43DE5}" destId="{2F9A789A-5A72-7D49-8C05-D868C17027A9}" srcOrd="1" destOrd="0" presId="urn:microsoft.com/office/officeart/2016/7/layout/RepeatingBendingProcessNew"/>
    <dgm:cxn modelId="{C5ADE894-7C9F-164D-8D83-DA071FEBEA8F}" type="presOf" srcId="{14DAE7EA-D9D4-45E3-87F6-F591E881FD5A}" destId="{1A2D16E2-3F98-3B4B-A4BE-CC0957B4993C}" srcOrd="1" destOrd="0" presId="urn:microsoft.com/office/officeart/2016/7/layout/RepeatingBendingProcessNew"/>
    <dgm:cxn modelId="{7A37089D-DF37-CC46-8A6D-83248934AB04}" type="presOf" srcId="{BB012A95-CE8B-49FA-B365-B19B218752C0}" destId="{3BC9BF7D-3FAC-0A41-928A-D7B7F1F97061}" srcOrd="0" destOrd="0" presId="urn:microsoft.com/office/officeart/2016/7/layout/RepeatingBendingProcessNew"/>
    <dgm:cxn modelId="{ED64C49F-DF11-2F4D-BFC3-FCA224B9E6B9}" type="presOf" srcId="{3EE46689-111E-4907-835D-A44531C0930F}" destId="{150AC771-BB48-CE4C-88B2-6ADE2DED5C6E}" srcOrd="0" destOrd="0" presId="urn:microsoft.com/office/officeart/2016/7/layout/RepeatingBendingProcessNew"/>
    <dgm:cxn modelId="{F7E553A3-744F-4DC8-B0ED-F717D9A4254E}" srcId="{103EAE8B-1B23-4271-9879-2971A88F14D3}" destId="{396A91CB-7160-4FB0-A624-020625161EB1}" srcOrd="2" destOrd="0" parTransId="{65FEA403-A84B-41DE-96A9-95B5F25FFE23}" sibTransId="{2383D3C8-0953-441B-894C-4BFB9003A216}"/>
    <dgm:cxn modelId="{46B0D0B0-37F3-C74B-8218-0F91FFD4FBBC}" type="presOf" srcId="{3744F983-9197-4E36-8D14-2D9094F4AAA5}" destId="{E9683D7E-0215-414B-9993-7F009C6D6CFC}" srcOrd="1" destOrd="0" presId="urn:microsoft.com/office/officeart/2016/7/layout/RepeatingBendingProcessNew"/>
    <dgm:cxn modelId="{7A761FB3-2819-4F4E-8FC7-61DA87F5586F}" srcId="{103EAE8B-1B23-4271-9879-2971A88F14D3}" destId="{C0BF8675-3125-4A9E-BC76-9B9489CA82DE}" srcOrd="8" destOrd="0" parTransId="{A7CFF5C6-9B27-4CC7-A7BA-643643B347DD}" sibTransId="{3744F983-9197-4E36-8D14-2D9094F4AAA5}"/>
    <dgm:cxn modelId="{ED13B7B8-EE4D-F243-B4B4-381DEF367096}" type="presOf" srcId="{2383D3C8-0953-441B-894C-4BFB9003A216}" destId="{EC6C1BB3-772E-4B45-99B5-72CEB423CB0F}" srcOrd="1" destOrd="0" presId="urn:microsoft.com/office/officeart/2016/7/layout/RepeatingBendingProcessNew"/>
    <dgm:cxn modelId="{3F6539B9-DC04-4929-A045-9B5309DC5722}" srcId="{103EAE8B-1B23-4271-9879-2971A88F14D3}" destId="{461657DE-A02B-47B8-8844-4816F181D849}" srcOrd="9" destOrd="0" parTransId="{58B29358-77A0-4671-9C7F-75CCB586987D}" sibTransId="{FB88C784-0103-4F02-BDA4-10A34F200859}"/>
    <dgm:cxn modelId="{D4C888BA-751C-994D-B7EA-A35A553D0B56}" type="presOf" srcId="{461657DE-A02B-47B8-8844-4816F181D849}" destId="{C11D4D0D-841F-0E4A-BA96-F4A206F78365}" srcOrd="0" destOrd="0" presId="urn:microsoft.com/office/officeart/2016/7/layout/RepeatingBendingProcessNew"/>
    <dgm:cxn modelId="{310FE7BC-DD33-0D47-8B76-E3B69C367CF0}" type="presOf" srcId="{1F7D2E1C-D0F7-48DA-BAE4-193164FE534F}" destId="{DC04FB16-756D-834F-9D4F-AF77241A0327}" srcOrd="0" destOrd="0" presId="urn:microsoft.com/office/officeart/2016/7/layout/RepeatingBendingProcessNew"/>
    <dgm:cxn modelId="{A9A5B5BD-CACD-F443-9C48-FD15010941F8}" type="presOf" srcId="{FB88C784-0103-4F02-BDA4-10A34F200859}" destId="{9F15A272-C3AC-0047-97F3-7215DC8F0022}" srcOrd="0" destOrd="0" presId="urn:microsoft.com/office/officeart/2016/7/layout/RepeatingBendingProcessNew"/>
    <dgm:cxn modelId="{648880C2-4C2F-4145-89FC-C2EAFCDBC1A6}" type="presOf" srcId="{985AA818-11D4-4B41-BEA6-452BB69C8D65}" destId="{9D6A84D3-D5F8-0243-9D87-C53A94E0BAFC}" srcOrd="0" destOrd="0" presId="urn:microsoft.com/office/officeart/2016/7/layout/RepeatingBendingProcessNew"/>
    <dgm:cxn modelId="{7FC5E1C4-7119-0F45-9DBF-EA15777C42C0}" type="presOf" srcId="{866CB417-D625-47D2-A388-EB9FDC45A7D3}" destId="{25F5D890-4240-8D40-99B0-7E91505BF9ED}" srcOrd="0" destOrd="0" presId="urn:microsoft.com/office/officeart/2016/7/layout/RepeatingBendingProcessNew"/>
    <dgm:cxn modelId="{16CB3AC5-4716-A143-92A5-A255FB67990E}" type="presOf" srcId="{5582F77A-5EC2-4003-B720-E9ADDF06F01C}" destId="{2CD988D4-4898-1543-9D39-53AB77CE4A43}" srcOrd="0" destOrd="0" presId="urn:microsoft.com/office/officeart/2016/7/layout/RepeatingBendingProcessNew"/>
    <dgm:cxn modelId="{C04B3EC5-BF04-734F-AD02-7A05E2A3C26E}" type="presOf" srcId="{C0BF8675-3125-4A9E-BC76-9B9489CA82DE}" destId="{D424990F-4131-B94A-8991-6F301B900095}" srcOrd="0" destOrd="0" presId="urn:microsoft.com/office/officeart/2016/7/layout/RepeatingBendingProcessNew"/>
    <dgm:cxn modelId="{DF5B96C5-E128-46F0-90FB-C8BE75C35A5D}" srcId="{103EAE8B-1B23-4271-9879-2971A88F14D3}" destId="{0883C61C-F217-486C-B153-5E644EC95AE3}" srcOrd="18" destOrd="0" parTransId="{A5117089-E7A4-414F-AF51-D1CBC9DE96E4}" sibTransId="{6FBB1131-8D48-40DC-B628-3BA82DBD79BA}"/>
    <dgm:cxn modelId="{2E1D48C9-769E-41B8-92E2-0D9922B2D088}" srcId="{103EAE8B-1B23-4271-9879-2971A88F14D3}" destId="{78AB5C76-150F-4C37-9789-CC3DEA3A9DD5}" srcOrd="1" destOrd="0" parTransId="{2E97C5B2-1500-4305-9B7C-80DDF13D5677}" sibTransId="{2777ABCB-3E0A-41BE-BC63-338633F280AB}"/>
    <dgm:cxn modelId="{691E85CC-2693-6545-9612-CB5D0976F19D}" type="presOf" srcId="{15C71BC3-772D-4C4C-9689-20E5162F27CD}" destId="{4E57C790-A5E7-8A42-975B-DD80704758B0}" srcOrd="0" destOrd="0" presId="urn:microsoft.com/office/officeart/2016/7/layout/RepeatingBendingProcessNew"/>
    <dgm:cxn modelId="{13504ECF-9E54-4427-9E70-9437C632AB25}" srcId="{103EAE8B-1B23-4271-9879-2971A88F14D3}" destId="{5582F77A-5EC2-4003-B720-E9ADDF06F01C}" srcOrd="3" destOrd="0" parTransId="{CA686A86-27E3-4912-ACA5-D3C35F3D9BA5}" sibTransId="{1F7D2E1C-D0F7-48DA-BAE4-193164FE534F}"/>
    <dgm:cxn modelId="{9A7CF2D2-8F2C-7247-85D6-CC6545A976D5}" type="presOf" srcId="{1F7D2E1C-D0F7-48DA-BAE4-193164FE534F}" destId="{1C7BC1F0-7A0D-424F-ACFA-47FC298B0BF2}" srcOrd="1" destOrd="0" presId="urn:microsoft.com/office/officeart/2016/7/layout/RepeatingBendingProcessNew"/>
    <dgm:cxn modelId="{F64D03D6-A34E-41DD-91FF-5B0783FEBFCC}" srcId="{103EAE8B-1B23-4271-9879-2971A88F14D3}" destId="{985AA818-11D4-4B41-BEA6-452BB69C8D65}" srcOrd="17" destOrd="0" parTransId="{42674D33-ADF9-41ED-816E-399FFE9E62E7}" sibTransId="{1735850F-72B1-47CA-8B1B-C4287B5A2A66}"/>
    <dgm:cxn modelId="{EF8C6CD6-2E2C-448B-B26C-1B472685A594}" srcId="{103EAE8B-1B23-4271-9879-2971A88F14D3}" destId="{D189463B-7FE9-49A0-A3D4-D0C1F0282E58}" srcOrd="12" destOrd="0" parTransId="{D53A72E4-2050-4006-94A7-A47DE62F8123}" sibTransId="{778B0483-9895-4B87-9203-06D582BC6C61}"/>
    <dgm:cxn modelId="{80EF8AD6-81A4-439B-A170-94B5069C84A8}" srcId="{103EAE8B-1B23-4271-9879-2971A88F14D3}" destId="{B0477D34-6AE5-484F-9A0A-79729D3C1FFE}" srcOrd="0" destOrd="0" parTransId="{9162BBF8-5D6F-4328-BABD-88C25B9B51EE}" sibTransId="{8074FC67-AF9C-4E16-B5D0-65D938A25B5C}"/>
    <dgm:cxn modelId="{0273DFD9-0DB6-7043-BAE3-2A716A616504}" type="presOf" srcId="{7B8CBD21-868F-4CA0-91C7-1E5C6D1E2BC1}" destId="{BB7B9CFD-2388-CF45-9FE6-B7F1BDBB6297}" srcOrd="1" destOrd="0" presId="urn:microsoft.com/office/officeart/2016/7/layout/RepeatingBendingProcessNew"/>
    <dgm:cxn modelId="{134B8EDD-2D27-DD4C-A5CB-1866BA23597C}" type="presOf" srcId="{D189463B-7FE9-49A0-A3D4-D0C1F0282E58}" destId="{C8BC0680-E6A1-FC47-802D-D62A20410B12}" srcOrd="0" destOrd="0" presId="urn:microsoft.com/office/officeart/2016/7/layout/RepeatingBendingProcessNew"/>
    <dgm:cxn modelId="{C6860AE0-E231-F245-A13C-88DBE62C8C51}" type="presOf" srcId="{DE31FD51-8C5F-4C4D-9B04-4413714E8AEE}" destId="{EA83B83A-7148-A94D-B18F-FC1BD09DFF10}" srcOrd="0" destOrd="0" presId="urn:microsoft.com/office/officeart/2016/7/layout/RepeatingBendingProcessNew"/>
    <dgm:cxn modelId="{30C316E2-A3C8-47FA-815D-9BBC363B346A}" srcId="{103EAE8B-1B23-4271-9879-2971A88F14D3}" destId="{35533C2D-1B95-47B7-BBD7-4989C0F113D0}" srcOrd="6" destOrd="0" parTransId="{A3B34013-F656-486D-91A7-6131FB0D625D}" sibTransId="{5E322D4F-3845-4C27-9FA1-6831693516F2}"/>
    <dgm:cxn modelId="{8B8C54E3-422E-47C0-B1EA-810FA73CE3F5}" srcId="{103EAE8B-1B23-4271-9879-2971A88F14D3}" destId="{DE31FD51-8C5F-4C4D-9B04-4413714E8AEE}" srcOrd="11" destOrd="0" parTransId="{E46496E7-D853-4101-A486-A530F5D6C13F}" sibTransId="{15C71BC3-772D-4C4C-9689-20E5162F27CD}"/>
    <dgm:cxn modelId="{B94B58E4-2DA0-7349-B52E-AD49C0EB3EAF}" type="presOf" srcId="{3653F788-8368-4CE9-8096-5EA5F751920A}" destId="{C33C052D-D156-CA4A-BB4E-850D5E570C58}" srcOrd="0" destOrd="0" presId="urn:microsoft.com/office/officeart/2016/7/layout/RepeatingBendingProcessNew"/>
    <dgm:cxn modelId="{DD6FA6E4-6418-48B6-872C-0454990580B4}" srcId="{103EAE8B-1B23-4271-9879-2971A88F14D3}" destId="{27421EF9-3B6A-4828-9E83-B9E79B2491C3}" srcOrd="7" destOrd="0" parTransId="{160DF0C0-0882-4C00-83D1-A6DA5A03C1B6}" sibTransId="{2BE08FB5-5682-4F80-AB01-17D77CEDBC88}"/>
    <dgm:cxn modelId="{301C9DE6-0CFB-0D49-BEBB-375E66FEFCFC}" type="presOf" srcId="{AF621BD1-86A8-49B9-A766-D0001AB43DE5}" destId="{AA757EB0-00E2-8F49-9DED-0BF88E6CC40E}" srcOrd="0" destOrd="0" presId="urn:microsoft.com/office/officeart/2016/7/layout/RepeatingBendingProcessNew"/>
    <dgm:cxn modelId="{E608BBE9-AE32-9B43-A63A-486F1A45219A}" type="presOf" srcId="{78AB5C76-150F-4C37-9789-CC3DEA3A9DD5}" destId="{289E1F0B-2228-7941-AD26-AED2BECCC426}" srcOrd="0" destOrd="0" presId="urn:microsoft.com/office/officeart/2016/7/layout/RepeatingBendingProcessNew"/>
    <dgm:cxn modelId="{AC9B4AEE-93D3-BC40-85AB-45D8D116C816}" type="presOf" srcId="{295D2D9D-989F-421B-B5DA-430A0EBF9FF0}" destId="{CE49C18E-82A8-7348-BD41-20A3FED3C09F}" srcOrd="1" destOrd="0" presId="urn:microsoft.com/office/officeart/2016/7/layout/RepeatingBendingProcessNew"/>
    <dgm:cxn modelId="{72BEADF2-28D5-D244-A69C-E8414F74D0D7}" type="presOf" srcId="{2777ABCB-3E0A-41BE-BC63-338633F280AB}" destId="{F7921013-DA02-4441-80BA-5D4E62A06425}" srcOrd="1" destOrd="0" presId="urn:microsoft.com/office/officeart/2016/7/layout/RepeatingBendingProcessNew"/>
    <dgm:cxn modelId="{244948F4-654C-A940-BB60-8572CDC08DB3}" type="presOf" srcId="{103EAE8B-1B23-4271-9879-2971A88F14D3}" destId="{683D321D-5ACE-9042-9823-86F7CF92E810}" srcOrd="0" destOrd="0" presId="urn:microsoft.com/office/officeart/2016/7/layout/RepeatingBendingProcessNew"/>
    <dgm:cxn modelId="{879EA6F5-E03A-E044-B872-C84722A846BA}" type="presOf" srcId="{5E322D4F-3845-4C27-9FA1-6831693516F2}" destId="{46870367-0B45-AD4D-B7A2-65C2F8AAAD78}" srcOrd="1" destOrd="0" presId="urn:microsoft.com/office/officeart/2016/7/layout/RepeatingBendingProcessNew"/>
    <dgm:cxn modelId="{316CADFA-04BC-8D42-BBF3-215BB208CDCD}" type="presOf" srcId="{25C40134-B95F-432C-AFA6-7987547EBE33}" destId="{A6B8325A-E340-3E42-BC1E-CCD8D42842A1}" srcOrd="1" destOrd="0" presId="urn:microsoft.com/office/officeart/2016/7/layout/RepeatingBendingProcessNew"/>
    <dgm:cxn modelId="{84C924FB-F41C-684F-9208-1C2C94FCA33F}" type="presOf" srcId="{3744F983-9197-4E36-8D14-2D9094F4AAA5}" destId="{5D0F3106-2032-1E4C-BA83-C771909097AF}" srcOrd="0" destOrd="0" presId="urn:microsoft.com/office/officeart/2016/7/layout/RepeatingBendingProcessNew"/>
    <dgm:cxn modelId="{449963FD-7EC9-49EC-AA9C-256955000EF7}" srcId="{103EAE8B-1B23-4271-9879-2971A88F14D3}" destId="{10811640-A09D-414B-8F9C-91268F3E840B}" srcOrd="15" destOrd="0" parTransId="{08843BE2-76BA-4A3D-95BA-6DF698C6166A}" sibTransId="{25C40134-B95F-432C-AFA6-7987547EBE33}"/>
    <dgm:cxn modelId="{2D16F659-8388-1449-975F-44B99295E0E6}" type="presParOf" srcId="{683D321D-5ACE-9042-9823-86F7CF92E810}" destId="{553D8911-6F11-1A4D-BF79-60611E3B7F54}" srcOrd="0" destOrd="0" presId="urn:microsoft.com/office/officeart/2016/7/layout/RepeatingBendingProcessNew"/>
    <dgm:cxn modelId="{73CDB3C5-5CED-3B4D-B35C-48FD7D29B246}" type="presParOf" srcId="{683D321D-5ACE-9042-9823-86F7CF92E810}" destId="{B935F124-99D0-D749-9AB1-0CC4BB0B8489}" srcOrd="1" destOrd="0" presId="urn:microsoft.com/office/officeart/2016/7/layout/RepeatingBendingProcessNew"/>
    <dgm:cxn modelId="{E5B88289-4BBD-164A-826E-FD9F1C1F2BC1}" type="presParOf" srcId="{B935F124-99D0-D749-9AB1-0CC4BB0B8489}" destId="{A3C7190C-67B4-8446-BE89-57D4214A831D}" srcOrd="0" destOrd="0" presId="urn:microsoft.com/office/officeart/2016/7/layout/RepeatingBendingProcessNew"/>
    <dgm:cxn modelId="{3F316DE7-ED9F-154D-91FD-5D12D7FCE1C2}" type="presParOf" srcId="{683D321D-5ACE-9042-9823-86F7CF92E810}" destId="{289E1F0B-2228-7941-AD26-AED2BECCC426}" srcOrd="2" destOrd="0" presId="urn:microsoft.com/office/officeart/2016/7/layout/RepeatingBendingProcessNew"/>
    <dgm:cxn modelId="{F3FDD5F9-EE6F-BE48-BC66-66E161DB7106}" type="presParOf" srcId="{683D321D-5ACE-9042-9823-86F7CF92E810}" destId="{DF12559C-4594-394D-A8FE-627C24F8A0F4}" srcOrd="3" destOrd="0" presId="urn:microsoft.com/office/officeart/2016/7/layout/RepeatingBendingProcessNew"/>
    <dgm:cxn modelId="{D60E001B-2E15-A644-A763-BAFB28161A1F}" type="presParOf" srcId="{DF12559C-4594-394D-A8FE-627C24F8A0F4}" destId="{F7921013-DA02-4441-80BA-5D4E62A06425}" srcOrd="0" destOrd="0" presId="urn:microsoft.com/office/officeart/2016/7/layout/RepeatingBendingProcessNew"/>
    <dgm:cxn modelId="{B3183920-F190-7B4B-9C27-A9B6DA364AFB}" type="presParOf" srcId="{683D321D-5ACE-9042-9823-86F7CF92E810}" destId="{0C95A8F8-EE14-0C47-91C2-84806B92BCA4}" srcOrd="4" destOrd="0" presId="urn:microsoft.com/office/officeart/2016/7/layout/RepeatingBendingProcessNew"/>
    <dgm:cxn modelId="{9D1B3A32-D50E-3846-8C79-0D1BA4BCB29A}" type="presParOf" srcId="{683D321D-5ACE-9042-9823-86F7CF92E810}" destId="{E37DC18E-C914-844A-A255-40EC7FA6864E}" srcOrd="5" destOrd="0" presId="urn:microsoft.com/office/officeart/2016/7/layout/RepeatingBendingProcessNew"/>
    <dgm:cxn modelId="{07325A25-9482-FE46-BD88-BB03AFFA8BD1}" type="presParOf" srcId="{E37DC18E-C914-844A-A255-40EC7FA6864E}" destId="{EC6C1BB3-772E-4B45-99B5-72CEB423CB0F}" srcOrd="0" destOrd="0" presId="urn:microsoft.com/office/officeart/2016/7/layout/RepeatingBendingProcessNew"/>
    <dgm:cxn modelId="{A2A0E16F-67A8-E64A-8B7E-CB10CDFFA25C}" type="presParOf" srcId="{683D321D-5ACE-9042-9823-86F7CF92E810}" destId="{2CD988D4-4898-1543-9D39-53AB77CE4A43}" srcOrd="6" destOrd="0" presId="urn:microsoft.com/office/officeart/2016/7/layout/RepeatingBendingProcessNew"/>
    <dgm:cxn modelId="{A171CCC2-A5B5-7042-A825-6F61CC11CAD6}" type="presParOf" srcId="{683D321D-5ACE-9042-9823-86F7CF92E810}" destId="{DC04FB16-756D-834F-9D4F-AF77241A0327}" srcOrd="7" destOrd="0" presId="urn:microsoft.com/office/officeart/2016/7/layout/RepeatingBendingProcessNew"/>
    <dgm:cxn modelId="{D168E8C3-9D56-0247-9FC0-4106A1F51147}" type="presParOf" srcId="{DC04FB16-756D-834F-9D4F-AF77241A0327}" destId="{1C7BC1F0-7A0D-424F-ACFA-47FC298B0BF2}" srcOrd="0" destOrd="0" presId="urn:microsoft.com/office/officeart/2016/7/layout/RepeatingBendingProcessNew"/>
    <dgm:cxn modelId="{F90E7127-0B32-C04C-9989-9A3A8A539479}" type="presParOf" srcId="{683D321D-5ACE-9042-9823-86F7CF92E810}" destId="{3BC9BF7D-3FAC-0A41-928A-D7B7F1F97061}" srcOrd="8" destOrd="0" presId="urn:microsoft.com/office/officeart/2016/7/layout/RepeatingBendingProcessNew"/>
    <dgm:cxn modelId="{0BE7A7AD-E0E5-214B-8E9F-7D96242FC206}" type="presParOf" srcId="{683D321D-5ACE-9042-9823-86F7CF92E810}" destId="{A0630FD3-5938-3F4C-AA6D-1E0F464310ED}" srcOrd="9" destOrd="0" presId="urn:microsoft.com/office/officeart/2016/7/layout/RepeatingBendingProcessNew"/>
    <dgm:cxn modelId="{BBE4CBF1-D597-C144-9B5B-92A1A827FBE5}" type="presParOf" srcId="{A0630FD3-5938-3F4C-AA6D-1E0F464310ED}" destId="{1A2D16E2-3F98-3B4B-A4BE-CC0957B4993C}" srcOrd="0" destOrd="0" presId="urn:microsoft.com/office/officeart/2016/7/layout/RepeatingBendingProcessNew"/>
    <dgm:cxn modelId="{E421E212-AC97-F54C-A778-B983DD13BC94}" type="presParOf" srcId="{683D321D-5ACE-9042-9823-86F7CF92E810}" destId="{B0F2319D-ADA8-FC4F-9D8D-8CD001BE8DD5}" srcOrd="10" destOrd="0" presId="urn:microsoft.com/office/officeart/2016/7/layout/RepeatingBendingProcessNew"/>
    <dgm:cxn modelId="{CBF946F6-A3DC-634D-B8AF-081A95A9F761}" type="presParOf" srcId="{683D321D-5ACE-9042-9823-86F7CF92E810}" destId="{180FA6A4-61C7-3948-B93A-D10EBA579324}" srcOrd="11" destOrd="0" presId="urn:microsoft.com/office/officeart/2016/7/layout/RepeatingBendingProcessNew"/>
    <dgm:cxn modelId="{3361F54C-2B16-4942-B4C7-9C594AA05DD7}" type="presParOf" srcId="{180FA6A4-61C7-3948-B93A-D10EBA579324}" destId="{CE49C18E-82A8-7348-BD41-20A3FED3C09F}" srcOrd="0" destOrd="0" presId="urn:microsoft.com/office/officeart/2016/7/layout/RepeatingBendingProcessNew"/>
    <dgm:cxn modelId="{A9983E6A-F773-2844-B277-9A52D8F86F5C}" type="presParOf" srcId="{683D321D-5ACE-9042-9823-86F7CF92E810}" destId="{3B3DF981-22F5-9941-92B7-A77FAE22504F}" srcOrd="12" destOrd="0" presId="urn:microsoft.com/office/officeart/2016/7/layout/RepeatingBendingProcessNew"/>
    <dgm:cxn modelId="{A1B78350-61C9-0F4B-8D0C-A341B74FA314}" type="presParOf" srcId="{683D321D-5ACE-9042-9823-86F7CF92E810}" destId="{41A1B05F-E97B-904F-A73D-5ED5C35AB143}" srcOrd="13" destOrd="0" presId="urn:microsoft.com/office/officeart/2016/7/layout/RepeatingBendingProcessNew"/>
    <dgm:cxn modelId="{5EB1EBB5-1ECC-494C-B3BB-5DA07F184346}" type="presParOf" srcId="{41A1B05F-E97B-904F-A73D-5ED5C35AB143}" destId="{46870367-0B45-AD4D-B7A2-65C2F8AAAD78}" srcOrd="0" destOrd="0" presId="urn:microsoft.com/office/officeart/2016/7/layout/RepeatingBendingProcessNew"/>
    <dgm:cxn modelId="{15991500-D06A-FF42-A746-D61A36347AB6}" type="presParOf" srcId="{683D321D-5ACE-9042-9823-86F7CF92E810}" destId="{5361DA86-381A-C54B-95DA-301E6EA2B26A}" srcOrd="14" destOrd="0" presId="urn:microsoft.com/office/officeart/2016/7/layout/RepeatingBendingProcessNew"/>
    <dgm:cxn modelId="{6870BCF9-4D8E-FD40-A55F-C1230EBFD265}" type="presParOf" srcId="{683D321D-5ACE-9042-9823-86F7CF92E810}" destId="{713DEFFA-DEBB-FC47-AE2D-499AAA22C861}" srcOrd="15" destOrd="0" presId="urn:microsoft.com/office/officeart/2016/7/layout/RepeatingBendingProcessNew"/>
    <dgm:cxn modelId="{2998B520-FBB8-1049-900E-9A5F6059E642}" type="presParOf" srcId="{713DEFFA-DEBB-FC47-AE2D-499AAA22C861}" destId="{799110DA-A650-E744-8C6A-06BACEF076AB}" srcOrd="0" destOrd="0" presId="urn:microsoft.com/office/officeart/2016/7/layout/RepeatingBendingProcessNew"/>
    <dgm:cxn modelId="{F4838B4A-64D1-7946-8B3D-74D9B4214082}" type="presParOf" srcId="{683D321D-5ACE-9042-9823-86F7CF92E810}" destId="{D424990F-4131-B94A-8991-6F301B900095}" srcOrd="16" destOrd="0" presId="urn:microsoft.com/office/officeart/2016/7/layout/RepeatingBendingProcessNew"/>
    <dgm:cxn modelId="{D1C0591A-5A78-EE45-A85F-CCD06AFC43FC}" type="presParOf" srcId="{683D321D-5ACE-9042-9823-86F7CF92E810}" destId="{5D0F3106-2032-1E4C-BA83-C771909097AF}" srcOrd="17" destOrd="0" presId="urn:microsoft.com/office/officeart/2016/7/layout/RepeatingBendingProcessNew"/>
    <dgm:cxn modelId="{C3222852-97D8-D14C-95BA-60A497A91AB1}" type="presParOf" srcId="{5D0F3106-2032-1E4C-BA83-C771909097AF}" destId="{E9683D7E-0215-414B-9993-7F009C6D6CFC}" srcOrd="0" destOrd="0" presId="urn:microsoft.com/office/officeart/2016/7/layout/RepeatingBendingProcessNew"/>
    <dgm:cxn modelId="{2DD36FF5-92C9-FF4E-9599-A0F1E557360D}" type="presParOf" srcId="{683D321D-5ACE-9042-9823-86F7CF92E810}" destId="{C11D4D0D-841F-0E4A-BA96-F4A206F78365}" srcOrd="18" destOrd="0" presId="urn:microsoft.com/office/officeart/2016/7/layout/RepeatingBendingProcessNew"/>
    <dgm:cxn modelId="{0291107F-0754-5E40-9905-49555C6A71B8}" type="presParOf" srcId="{683D321D-5ACE-9042-9823-86F7CF92E810}" destId="{9F15A272-C3AC-0047-97F3-7215DC8F0022}" srcOrd="19" destOrd="0" presId="urn:microsoft.com/office/officeart/2016/7/layout/RepeatingBendingProcessNew"/>
    <dgm:cxn modelId="{F0A05A43-C2A5-634A-9BDB-67CA878FA0BB}" type="presParOf" srcId="{9F15A272-C3AC-0047-97F3-7215DC8F0022}" destId="{AF1C91BA-996D-4C48-A724-16E2536481A7}" srcOrd="0" destOrd="0" presId="urn:microsoft.com/office/officeart/2016/7/layout/RepeatingBendingProcessNew"/>
    <dgm:cxn modelId="{05A771F7-C5C8-A24C-A805-767015F268F8}" type="presParOf" srcId="{683D321D-5ACE-9042-9823-86F7CF92E810}" destId="{70597D87-0C86-A74A-8570-5FA7B645C1A9}" srcOrd="20" destOrd="0" presId="urn:microsoft.com/office/officeart/2016/7/layout/RepeatingBendingProcessNew"/>
    <dgm:cxn modelId="{C4E58AD8-D61A-AB4C-A68F-3C842A67D19E}" type="presParOf" srcId="{683D321D-5ACE-9042-9823-86F7CF92E810}" destId="{8F78FF32-A8ED-F045-A37C-27D4E8F44E35}" srcOrd="21" destOrd="0" presId="urn:microsoft.com/office/officeart/2016/7/layout/RepeatingBendingProcessNew"/>
    <dgm:cxn modelId="{D98C6BCA-BF90-524B-9259-E60565F821BD}" type="presParOf" srcId="{8F78FF32-A8ED-F045-A37C-27D4E8F44E35}" destId="{BB7B9CFD-2388-CF45-9FE6-B7F1BDBB6297}" srcOrd="0" destOrd="0" presId="urn:microsoft.com/office/officeart/2016/7/layout/RepeatingBendingProcessNew"/>
    <dgm:cxn modelId="{344BD940-D4DA-B944-B7C7-752B573C9CDC}" type="presParOf" srcId="{683D321D-5ACE-9042-9823-86F7CF92E810}" destId="{EA83B83A-7148-A94D-B18F-FC1BD09DFF10}" srcOrd="22" destOrd="0" presId="urn:microsoft.com/office/officeart/2016/7/layout/RepeatingBendingProcessNew"/>
    <dgm:cxn modelId="{036E1EFF-B301-0647-A065-F7C8CCBF42B6}" type="presParOf" srcId="{683D321D-5ACE-9042-9823-86F7CF92E810}" destId="{4E57C790-A5E7-8A42-975B-DD80704758B0}" srcOrd="23" destOrd="0" presId="urn:microsoft.com/office/officeart/2016/7/layout/RepeatingBendingProcessNew"/>
    <dgm:cxn modelId="{C2A00092-DBF4-A54C-94A7-DBFDF4B11B57}" type="presParOf" srcId="{4E57C790-A5E7-8A42-975B-DD80704758B0}" destId="{96818967-CCA5-C642-B6F7-7C4DB9C31ADC}" srcOrd="0" destOrd="0" presId="urn:microsoft.com/office/officeart/2016/7/layout/RepeatingBendingProcessNew"/>
    <dgm:cxn modelId="{CC605716-CFA2-9741-9066-F6E57246535F}" type="presParOf" srcId="{683D321D-5ACE-9042-9823-86F7CF92E810}" destId="{C8BC0680-E6A1-FC47-802D-D62A20410B12}" srcOrd="24" destOrd="0" presId="urn:microsoft.com/office/officeart/2016/7/layout/RepeatingBendingProcessNew"/>
    <dgm:cxn modelId="{225D4042-0987-C946-87F6-8D4477C5006A}" type="presParOf" srcId="{683D321D-5ACE-9042-9823-86F7CF92E810}" destId="{7CC70265-E7A7-A34A-8D30-8A2BC5BF35A8}" srcOrd="25" destOrd="0" presId="urn:microsoft.com/office/officeart/2016/7/layout/RepeatingBendingProcessNew"/>
    <dgm:cxn modelId="{94C9B8F7-4CDD-274F-B5C6-AFDC6C6E274F}" type="presParOf" srcId="{7CC70265-E7A7-A34A-8D30-8A2BC5BF35A8}" destId="{10013B1C-6467-BF47-AF9C-6011C021A1BF}" srcOrd="0" destOrd="0" presId="urn:microsoft.com/office/officeart/2016/7/layout/RepeatingBendingProcessNew"/>
    <dgm:cxn modelId="{AC10CEC8-FDAF-D04C-8E10-5A5C19FB4935}" type="presParOf" srcId="{683D321D-5ACE-9042-9823-86F7CF92E810}" destId="{C33C052D-D156-CA4A-BB4E-850D5E570C58}" srcOrd="26" destOrd="0" presId="urn:microsoft.com/office/officeart/2016/7/layout/RepeatingBendingProcessNew"/>
    <dgm:cxn modelId="{A8D6B9EC-4B49-074F-BA66-3EA0BEC1443B}" type="presParOf" srcId="{683D321D-5ACE-9042-9823-86F7CF92E810}" destId="{20A7ADD9-CD34-5949-AAF3-532BDF5A408F}" srcOrd="27" destOrd="0" presId="urn:microsoft.com/office/officeart/2016/7/layout/RepeatingBendingProcessNew"/>
    <dgm:cxn modelId="{EA59519F-7ED1-6F4C-9A56-7A96E17F133F}" type="presParOf" srcId="{20A7ADD9-CD34-5949-AAF3-532BDF5A408F}" destId="{3E66FCD1-CEE4-B44B-82EB-B8A9C38BA8A0}" srcOrd="0" destOrd="0" presId="urn:microsoft.com/office/officeart/2016/7/layout/RepeatingBendingProcessNew"/>
    <dgm:cxn modelId="{D3B3D7C1-993A-014B-B283-B50833C1A4D9}" type="presParOf" srcId="{683D321D-5ACE-9042-9823-86F7CF92E810}" destId="{150AC771-BB48-CE4C-88B2-6ADE2DED5C6E}" srcOrd="28" destOrd="0" presId="urn:microsoft.com/office/officeart/2016/7/layout/RepeatingBendingProcessNew"/>
    <dgm:cxn modelId="{B9CA0234-505C-EA48-AA6D-49488669BF2B}" type="presParOf" srcId="{683D321D-5ACE-9042-9823-86F7CF92E810}" destId="{CAFA8228-8467-AB4D-AA77-BB38E32B1297}" srcOrd="29" destOrd="0" presId="urn:microsoft.com/office/officeart/2016/7/layout/RepeatingBendingProcessNew"/>
    <dgm:cxn modelId="{64D11D24-6E1E-5F44-8FD8-F8E875DC66C9}" type="presParOf" srcId="{CAFA8228-8467-AB4D-AA77-BB38E32B1297}" destId="{92E5BC8C-B547-CE4E-BAC1-F030DAB7E85D}" srcOrd="0" destOrd="0" presId="urn:microsoft.com/office/officeart/2016/7/layout/RepeatingBendingProcessNew"/>
    <dgm:cxn modelId="{8F67FB96-A9A2-9F49-9730-99A53E1CCD2F}" type="presParOf" srcId="{683D321D-5ACE-9042-9823-86F7CF92E810}" destId="{6089D8EC-E33E-654C-8D91-20DE606CC3C6}" srcOrd="30" destOrd="0" presId="urn:microsoft.com/office/officeart/2016/7/layout/RepeatingBendingProcessNew"/>
    <dgm:cxn modelId="{F8916ACC-E9BA-C648-AFCE-DDBE352F3631}" type="presParOf" srcId="{683D321D-5ACE-9042-9823-86F7CF92E810}" destId="{7385C3FF-2E92-984F-A299-877B029B47B0}" srcOrd="31" destOrd="0" presId="urn:microsoft.com/office/officeart/2016/7/layout/RepeatingBendingProcessNew"/>
    <dgm:cxn modelId="{3F933835-02CD-6145-8CF9-9F8EBD4F8228}" type="presParOf" srcId="{7385C3FF-2E92-984F-A299-877B029B47B0}" destId="{A6B8325A-E340-3E42-BC1E-CCD8D42842A1}" srcOrd="0" destOrd="0" presId="urn:microsoft.com/office/officeart/2016/7/layout/RepeatingBendingProcessNew"/>
    <dgm:cxn modelId="{8E52FE90-0CE3-AB42-894C-2A1857D38139}" type="presParOf" srcId="{683D321D-5ACE-9042-9823-86F7CF92E810}" destId="{25F5D890-4240-8D40-99B0-7E91505BF9ED}" srcOrd="32" destOrd="0" presId="urn:microsoft.com/office/officeart/2016/7/layout/RepeatingBendingProcessNew"/>
    <dgm:cxn modelId="{3B0327DB-5C29-3A4F-9E9A-429F6D5BCD68}" type="presParOf" srcId="{683D321D-5ACE-9042-9823-86F7CF92E810}" destId="{AA757EB0-00E2-8F49-9DED-0BF88E6CC40E}" srcOrd="33" destOrd="0" presId="urn:microsoft.com/office/officeart/2016/7/layout/RepeatingBendingProcessNew"/>
    <dgm:cxn modelId="{8038F02F-8C07-D14F-885B-A08031014B62}" type="presParOf" srcId="{AA757EB0-00E2-8F49-9DED-0BF88E6CC40E}" destId="{2F9A789A-5A72-7D49-8C05-D868C17027A9}" srcOrd="0" destOrd="0" presId="urn:microsoft.com/office/officeart/2016/7/layout/RepeatingBendingProcessNew"/>
    <dgm:cxn modelId="{8ADFB206-B512-B940-9DD8-C866C8D7EF53}" type="presParOf" srcId="{683D321D-5ACE-9042-9823-86F7CF92E810}" destId="{9D6A84D3-D5F8-0243-9D87-C53A94E0BAFC}" srcOrd="34" destOrd="0" presId="urn:microsoft.com/office/officeart/2016/7/layout/RepeatingBendingProcessNew"/>
    <dgm:cxn modelId="{BB1E015B-F53D-3E43-A850-66A834F59D25}" type="presParOf" srcId="{683D321D-5ACE-9042-9823-86F7CF92E810}" destId="{D5210890-F153-9F44-A778-6A81DEF86493}" srcOrd="35" destOrd="0" presId="urn:microsoft.com/office/officeart/2016/7/layout/RepeatingBendingProcessNew"/>
    <dgm:cxn modelId="{504EEF6F-1E44-A341-BA5F-39B831E546E6}" type="presParOf" srcId="{D5210890-F153-9F44-A778-6A81DEF86493}" destId="{8773E08B-BFC3-DC49-8EB8-90B82C824B0A}" srcOrd="0" destOrd="0" presId="urn:microsoft.com/office/officeart/2016/7/layout/RepeatingBendingProcessNew"/>
    <dgm:cxn modelId="{F1990EE8-CB1B-2744-839C-39E5184A8ABA}" type="presParOf" srcId="{683D321D-5ACE-9042-9823-86F7CF92E810}" destId="{A98C58E2-7D81-D945-B2A3-D65EAE72D9B5}" srcOrd="36" destOrd="0" presId="urn:microsoft.com/office/officeart/2016/7/layout/RepeatingBendingProcessNew"/>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46501" cy="3932237"/>
        <a:chOff x="0" y="0"/>
        <a:chExt cx="7846501" cy="3932237"/>
      </a:xfrm>
    </dsp:grpSpPr>
    <dsp:sp modelId="{B935F124-99D0-D749-9AB1-0CC4BB0B8489}">
      <dsp:nvSpPr>
        <dsp:cNvPr id="4" name="Freeform 3"/>
        <dsp:cNvSpPr/>
      </dsp:nvSpPr>
      <dsp:spPr bwMode="white">
        <a:xfrm>
          <a:off x="1429448" y="381810"/>
          <a:ext cx="292723" cy="0"/>
        </a:xfrm>
        <a:custGeom>
          <a:avLst/>
          <a:gdLst/>
          <a:ahLst/>
          <a:cxnLst/>
          <a:pathLst>
            <a:path w="461">
              <a:moveTo>
                <a:pt x="0" y="0"/>
              </a:moveTo>
              <a:lnTo>
                <a:pt x="461" y="0"/>
              </a:lnTo>
            </a:path>
          </a:pathLst>
        </a:custGeom>
        <a:ln>
          <a:tailEnd type="arrow" w="lg" len="med"/>
        </a:ln>
      </dsp:spPr>
      <dsp:style>
        <a:lnRef idx="1">
          <a:schemeClr val="accent2">
            <a:hueOff val="0"/>
            <a:satOff val="0"/>
            <a:lumOff val="0"/>
            <a:alpha val="100000"/>
          </a:schemeClr>
        </a:lnRef>
        <a:fillRef idx="0">
          <a:scrgbClr r="0" g="0" b="0"/>
        </a:fillRef>
        <a:effectRef idx="0">
          <a:scrgbClr r="0" g="0" b="0"/>
        </a:effectRef>
        <a:fontRef idx="minor"/>
      </dsp:style>
      <dsp:txXfrm>
        <a:off x="1429448" y="381810"/>
        <a:ext cx="292723" cy="0"/>
      </dsp:txXfrm>
    </dsp:sp>
    <dsp:sp modelId="{553D8911-6F11-1A4D-BF79-60611E3B7F54}">
      <dsp:nvSpPr>
        <dsp:cNvPr id="3" name="Rectangles 2"/>
        <dsp:cNvSpPr/>
      </dsp:nvSpPr>
      <dsp:spPr bwMode="white">
        <a:xfrm>
          <a:off x="156738" y="-3"/>
          <a:ext cx="1272710" cy="763626"/>
        </a:xfrm>
        <a:prstGeom prst="rect">
          <a:avLst/>
        </a:prstGeom>
      </dsp:spPr>
      <dsp:style>
        <a:lnRef idx="0">
          <a:schemeClr val="lt1"/>
        </a:lnRef>
        <a:fillRef idx="3">
          <a:schemeClr val="accent2">
            <a:hueOff val="0"/>
            <a:satOff val="0"/>
            <a:lumOff val="0"/>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Agenda​</a:t>
          </a:r>
          <a:endParaRPr lang="en-US"/>
        </a:p>
      </dsp:txBody>
      <dsp:txXfrm>
        <a:off x="156738" y="-3"/>
        <a:ext cx="1272710" cy="763626"/>
      </dsp:txXfrm>
    </dsp:sp>
    <dsp:sp modelId="{DF12559C-4594-394D-A8FE-627C24F8A0F4}">
      <dsp:nvSpPr>
        <dsp:cNvPr id="6" name="Freeform 5"/>
        <dsp:cNvSpPr/>
      </dsp:nvSpPr>
      <dsp:spPr bwMode="white">
        <a:xfrm>
          <a:off x="2994881" y="381810"/>
          <a:ext cx="292723" cy="0"/>
        </a:xfrm>
        <a:custGeom>
          <a:avLst/>
          <a:gdLst/>
          <a:ahLst/>
          <a:cxnLst/>
          <a:pathLst>
            <a:path w="461">
              <a:moveTo>
                <a:pt x="0" y="0"/>
              </a:moveTo>
              <a:lnTo>
                <a:pt x="461" y="0"/>
              </a:lnTo>
            </a:path>
          </a:pathLst>
        </a:custGeom>
        <a:ln>
          <a:tailEnd type="arrow" w="lg" len="med"/>
        </a:ln>
      </dsp:spPr>
      <dsp:style>
        <a:lnRef idx="1">
          <a:schemeClr val="accent2">
            <a:hueOff val="84705"/>
            <a:satOff val="-368"/>
            <a:lumOff val="254"/>
            <a:alpha val="100000"/>
          </a:schemeClr>
        </a:lnRef>
        <a:fillRef idx="0">
          <a:scrgbClr r="0" g="0" b="0"/>
        </a:fillRef>
        <a:effectRef idx="0">
          <a:scrgbClr r="0" g="0" b="0"/>
        </a:effectRef>
        <a:fontRef idx="minor"/>
      </dsp:style>
      <dsp:txXfrm>
        <a:off x="2994881" y="381810"/>
        <a:ext cx="292723" cy="0"/>
      </dsp:txXfrm>
    </dsp:sp>
    <dsp:sp modelId="{289E1F0B-2228-7941-AD26-AED2BECCC426}">
      <dsp:nvSpPr>
        <dsp:cNvPr id="5" name="Rectangles 4"/>
        <dsp:cNvSpPr/>
      </dsp:nvSpPr>
      <dsp:spPr bwMode="white">
        <a:xfrm>
          <a:off x="1722171" y="-3"/>
          <a:ext cx="1272710" cy="763626"/>
        </a:xfrm>
        <a:prstGeom prst="rect">
          <a:avLst/>
        </a:prstGeom>
      </dsp:spPr>
      <dsp:style>
        <a:lnRef idx="0">
          <a:schemeClr val="lt1"/>
        </a:lnRef>
        <a:fillRef idx="3">
          <a:schemeClr val="accent2">
            <a:hueOff val="80000"/>
            <a:satOff val="-348"/>
            <a:lumOff val="240"/>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Team Member Roles and Responsiblities​</a:t>
          </a:r>
          <a:endParaRPr lang="en-US"/>
        </a:p>
      </dsp:txBody>
      <dsp:txXfrm>
        <a:off x="1722171" y="-3"/>
        <a:ext cx="1272710" cy="763626"/>
      </dsp:txXfrm>
    </dsp:sp>
    <dsp:sp modelId="{E37DC18E-C914-844A-A255-40EC7FA6864E}">
      <dsp:nvSpPr>
        <dsp:cNvPr id="8" name="Freeform 7"/>
        <dsp:cNvSpPr/>
      </dsp:nvSpPr>
      <dsp:spPr bwMode="white">
        <a:xfrm>
          <a:off x="4560314" y="381810"/>
          <a:ext cx="292723" cy="0"/>
        </a:xfrm>
        <a:custGeom>
          <a:avLst/>
          <a:gdLst/>
          <a:ahLst/>
          <a:cxnLst/>
          <a:pathLst>
            <a:path w="461">
              <a:moveTo>
                <a:pt x="0" y="0"/>
              </a:moveTo>
              <a:lnTo>
                <a:pt x="461" y="0"/>
              </a:lnTo>
            </a:path>
          </a:pathLst>
        </a:custGeom>
        <a:ln>
          <a:tailEnd type="arrow" w="lg" len="med"/>
        </a:ln>
      </dsp:spPr>
      <dsp:style>
        <a:lnRef idx="1">
          <a:schemeClr val="accent2">
            <a:hueOff val="169411"/>
            <a:satOff val="-737"/>
            <a:lumOff val="507"/>
            <a:alpha val="100000"/>
          </a:schemeClr>
        </a:lnRef>
        <a:fillRef idx="0">
          <a:scrgbClr r="0" g="0" b="0"/>
        </a:fillRef>
        <a:effectRef idx="0">
          <a:scrgbClr r="0" g="0" b="0"/>
        </a:effectRef>
        <a:fontRef idx="minor"/>
      </dsp:style>
      <dsp:txXfrm>
        <a:off x="4560314" y="381810"/>
        <a:ext cx="292723" cy="0"/>
      </dsp:txXfrm>
    </dsp:sp>
    <dsp:sp modelId="{0C95A8F8-EE14-0C47-91C2-84806B92BCA4}">
      <dsp:nvSpPr>
        <dsp:cNvPr id="7" name="Rectangles 6"/>
        <dsp:cNvSpPr/>
      </dsp:nvSpPr>
      <dsp:spPr bwMode="white">
        <a:xfrm>
          <a:off x="3287604" y="-3"/>
          <a:ext cx="1272710" cy="763626"/>
        </a:xfrm>
        <a:prstGeom prst="rect">
          <a:avLst/>
        </a:prstGeom>
      </dsp:spPr>
      <dsp:style>
        <a:lnRef idx="0">
          <a:schemeClr val="lt1"/>
        </a:lnRef>
        <a:fillRef idx="3">
          <a:schemeClr val="accent2">
            <a:hueOff val="160000"/>
            <a:satOff val="-696"/>
            <a:lumOff val="479"/>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Improvements made from Professor Feedback​</a:t>
          </a:r>
          <a:endParaRPr lang="en-US"/>
        </a:p>
      </dsp:txBody>
      <dsp:txXfrm>
        <a:off x="3287604" y="-3"/>
        <a:ext cx="1272710" cy="763626"/>
      </dsp:txXfrm>
    </dsp:sp>
    <dsp:sp modelId="{DC04FB16-756D-834F-9D4F-AF77241A0327}">
      <dsp:nvSpPr>
        <dsp:cNvPr id="10" name="Freeform 9"/>
        <dsp:cNvSpPr/>
      </dsp:nvSpPr>
      <dsp:spPr bwMode="white">
        <a:xfrm>
          <a:off x="6125747" y="381810"/>
          <a:ext cx="292723" cy="0"/>
        </a:xfrm>
        <a:custGeom>
          <a:avLst/>
          <a:gdLst/>
          <a:ahLst/>
          <a:cxnLst/>
          <a:pathLst>
            <a:path w="461">
              <a:moveTo>
                <a:pt x="0" y="0"/>
              </a:moveTo>
              <a:lnTo>
                <a:pt x="461" y="0"/>
              </a:lnTo>
            </a:path>
          </a:pathLst>
        </a:custGeom>
        <a:ln>
          <a:tailEnd type="arrow" w="lg" len="med"/>
        </a:ln>
      </dsp:spPr>
      <dsp:style>
        <a:lnRef idx="1">
          <a:schemeClr val="accent2">
            <a:hueOff val="254117"/>
            <a:satOff val="-1106"/>
            <a:lumOff val="761"/>
            <a:alpha val="100000"/>
          </a:schemeClr>
        </a:lnRef>
        <a:fillRef idx="0">
          <a:scrgbClr r="0" g="0" b="0"/>
        </a:fillRef>
        <a:effectRef idx="0">
          <a:scrgbClr r="0" g="0" b="0"/>
        </a:effectRef>
        <a:fontRef idx="minor"/>
      </dsp:style>
      <dsp:txXfrm>
        <a:off x="6125747" y="381810"/>
        <a:ext cx="292723" cy="0"/>
      </dsp:txXfrm>
    </dsp:sp>
    <dsp:sp modelId="{2CD988D4-4898-1543-9D39-53AB77CE4A43}">
      <dsp:nvSpPr>
        <dsp:cNvPr id="9" name="Rectangles 8"/>
        <dsp:cNvSpPr/>
      </dsp:nvSpPr>
      <dsp:spPr bwMode="white">
        <a:xfrm>
          <a:off x="4853037" y="-3"/>
          <a:ext cx="1272710" cy="763626"/>
        </a:xfrm>
        <a:prstGeom prst="rect">
          <a:avLst/>
        </a:prstGeom>
      </dsp:spPr>
      <dsp:style>
        <a:lnRef idx="0">
          <a:schemeClr val="lt1"/>
        </a:lnRef>
        <a:fillRef idx="3">
          <a:schemeClr val="accent2">
            <a:hueOff val="240000"/>
            <a:satOff val="-1045"/>
            <a:lumOff val="719"/>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Project Description​</a:t>
          </a:r>
          <a:endParaRPr lang="en-US"/>
        </a:p>
      </dsp:txBody>
      <dsp:txXfrm>
        <a:off x="4853037" y="-3"/>
        <a:ext cx="1272710" cy="763626"/>
      </dsp:txXfrm>
    </dsp:sp>
    <dsp:sp modelId="{A0630FD3-5938-3F4C-AA6D-1E0F464310ED}">
      <dsp:nvSpPr>
        <dsp:cNvPr id="12" name="Freeform 11"/>
        <dsp:cNvSpPr/>
      </dsp:nvSpPr>
      <dsp:spPr bwMode="white">
        <a:xfrm>
          <a:off x="793093" y="763623"/>
          <a:ext cx="6261732" cy="292580"/>
        </a:xfrm>
        <a:custGeom>
          <a:avLst/>
          <a:gdLst/>
          <a:ahLst/>
          <a:cxnLst/>
          <a:pathLst>
            <a:path w="9861" h="461">
              <a:moveTo>
                <a:pt x="9861" y="0"/>
              </a:moveTo>
              <a:lnTo>
                <a:pt x="9861" y="230"/>
              </a:lnTo>
              <a:lnTo>
                <a:pt x="0" y="230"/>
              </a:lnTo>
              <a:lnTo>
                <a:pt x="0" y="461"/>
              </a:lnTo>
            </a:path>
          </a:pathLst>
        </a:custGeom>
        <a:ln>
          <a:tailEnd type="arrow" w="lg" len="med"/>
        </a:ln>
      </dsp:spPr>
      <dsp:style>
        <a:lnRef idx="1">
          <a:schemeClr val="accent2">
            <a:hueOff val="338823"/>
            <a:satOff val="-1475"/>
            <a:lumOff val="1015"/>
            <a:alpha val="100000"/>
          </a:schemeClr>
        </a:lnRef>
        <a:fillRef idx="0">
          <a:scrgbClr r="0" g="0" b="0"/>
        </a:fillRef>
        <a:effectRef idx="0">
          <a:scrgbClr r="0" g="0" b="0"/>
        </a:effectRef>
        <a:fontRef idx="minor"/>
      </dsp:style>
      <dsp:txXfrm>
        <a:off x="793093" y="763623"/>
        <a:ext cx="6261732" cy="292580"/>
      </dsp:txXfrm>
    </dsp:sp>
    <dsp:sp modelId="{3BC9BF7D-3FAC-0A41-928A-D7B7F1F97061}">
      <dsp:nvSpPr>
        <dsp:cNvPr id="11" name="Rectangles 10"/>
        <dsp:cNvSpPr/>
      </dsp:nvSpPr>
      <dsp:spPr bwMode="white">
        <a:xfrm>
          <a:off x="6418470" y="-3"/>
          <a:ext cx="1272710" cy="763626"/>
        </a:xfrm>
        <a:prstGeom prst="rect">
          <a:avLst/>
        </a:prstGeom>
      </dsp:spPr>
      <dsp:style>
        <a:lnRef idx="0">
          <a:schemeClr val="lt1"/>
        </a:lnRef>
        <a:fillRef idx="3">
          <a:schemeClr val="accent2">
            <a:hueOff val="320000"/>
            <a:satOff val="-1393"/>
            <a:lumOff val="959"/>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Team Working Agreement​</a:t>
          </a:r>
          <a:endParaRPr lang="en-US"/>
        </a:p>
      </dsp:txBody>
      <dsp:txXfrm>
        <a:off x="6418470" y="-3"/>
        <a:ext cx="1272710" cy="763626"/>
      </dsp:txXfrm>
    </dsp:sp>
    <dsp:sp modelId="{180FA6A4-61C7-3948-B93A-D10EBA579324}">
      <dsp:nvSpPr>
        <dsp:cNvPr id="14" name="Freeform 13"/>
        <dsp:cNvSpPr/>
      </dsp:nvSpPr>
      <dsp:spPr bwMode="white">
        <a:xfrm>
          <a:off x="1429448" y="1438016"/>
          <a:ext cx="292723" cy="0"/>
        </a:xfrm>
        <a:custGeom>
          <a:avLst/>
          <a:gdLst/>
          <a:ahLst/>
          <a:cxnLst/>
          <a:pathLst>
            <a:path w="461">
              <a:moveTo>
                <a:pt x="0" y="0"/>
              </a:moveTo>
              <a:lnTo>
                <a:pt x="461" y="0"/>
              </a:lnTo>
            </a:path>
          </a:pathLst>
        </a:custGeom>
        <a:ln>
          <a:tailEnd type="arrow" w="lg" len="med"/>
        </a:ln>
      </dsp:spPr>
      <dsp:style>
        <a:lnRef idx="1">
          <a:schemeClr val="accent2">
            <a:hueOff val="423529"/>
            <a:satOff val="-1844"/>
            <a:lumOff val="1269"/>
            <a:alpha val="100000"/>
          </a:schemeClr>
        </a:lnRef>
        <a:fillRef idx="0">
          <a:scrgbClr r="0" g="0" b="0"/>
        </a:fillRef>
        <a:effectRef idx="0">
          <a:scrgbClr r="0" g="0" b="0"/>
        </a:effectRef>
        <a:fontRef idx="minor"/>
      </dsp:style>
      <dsp:txXfrm>
        <a:off x="1429448" y="1438016"/>
        <a:ext cx="292723" cy="0"/>
      </dsp:txXfrm>
    </dsp:sp>
    <dsp:sp modelId="{B0F2319D-ADA8-FC4F-9D8D-8CD001BE8DD5}">
      <dsp:nvSpPr>
        <dsp:cNvPr id="13" name="Rectangles 12"/>
        <dsp:cNvSpPr/>
      </dsp:nvSpPr>
      <dsp:spPr bwMode="white">
        <a:xfrm>
          <a:off x="156738" y="1056203"/>
          <a:ext cx="1272710" cy="763626"/>
        </a:xfrm>
        <a:prstGeom prst="rect">
          <a:avLst/>
        </a:prstGeom>
      </dsp:spPr>
      <dsp:style>
        <a:lnRef idx="0">
          <a:schemeClr val="lt1"/>
        </a:lnRef>
        <a:fillRef idx="3">
          <a:schemeClr val="accent2">
            <a:hueOff val="400000"/>
            <a:satOff val="-1742"/>
            <a:lumOff val="1198"/>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Personas​</a:t>
          </a:r>
          <a:endParaRPr lang="en-US"/>
        </a:p>
      </dsp:txBody>
      <dsp:txXfrm>
        <a:off x="156738" y="1056203"/>
        <a:ext cx="1272710" cy="763626"/>
      </dsp:txXfrm>
    </dsp:sp>
    <dsp:sp modelId="{41A1B05F-E97B-904F-A73D-5ED5C35AB143}">
      <dsp:nvSpPr>
        <dsp:cNvPr id="16" name="Freeform 15"/>
        <dsp:cNvSpPr/>
      </dsp:nvSpPr>
      <dsp:spPr bwMode="white">
        <a:xfrm>
          <a:off x="2994881" y="1438016"/>
          <a:ext cx="292723" cy="0"/>
        </a:xfrm>
        <a:custGeom>
          <a:avLst/>
          <a:gdLst/>
          <a:ahLst/>
          <a:cxnLst/>
          <a:pathLst>
            <a:path w="461">
              <a:moveTo>
                <a:pt x="0" y="0"/>
              </a:moveTo>
              <a:lnTo>
                <a:pt x="461" y="0"/>
              </a:lnTo>
            </a:path>
          </a:pathLst>
        </a:custGeom>
        <a:ln>
          <a:tailEnd type="arrow" w="lg" len="med"/>
        </a:ln>
      </dsp:spPr>
      <dsp:style>
        <a:lnRef idx="1">
          <a:schemeClr val="accent2">
            <a:hueOff val="508235"/>
            <a:satOff val="-2214"/>
            <a:lumOff val="1522"/>
            <a:alpha val="100000"/>
          </a:schemeClr>
        </a:lnRef>
        <a:fillRef idx="0">
          <a:scrgbClr r="0" g="0" b="0"/>
        </a:fillRef>
        <a:effectRef idx="0">
          <a:scrgbClr r="0" g="0" b="0"/>
        </a:effectRef>
        <a:fontRef idx="minor"/>
      </dsp:style>
      <dsp:txXfrm>
        <a:off x="2994881" y="1438016"/>
        <a:ext cx="292723" cy="0"/>
      </dsp:txXfrm>
    </dsp:sp>
    <dsp:sp modelId="{3B3DF981-22F5-9941-92B7-A77FAE22504F}">
      <dsp:nvSpPr>
        <dsp:cNvPr id="15" name="Rectangles 14"/>
        <dsp:cNvSpPr/>
      </dsp:nvSpPr>
      <dsp:spPr bwMode="white">
        <a:xfrm>
          <a:off x="1722171" y="1056203"/>
          <a:ext cx="1272710" cy="763626"/>
        </a:xfrm>
        <a:prstGeom prst="rect">
          <a:avLst/>
        </a:prstGeom>
      </dsp:spPr>
      <dsp:style>
        <a:lnRef idx="0">
          <a:schemeClr val="lt1"/>
        </a:lnRef>
        <a:fillRef idx="3">
          <a:schemeClr val="accent2">
            <a:hueOff val="480000"/>
            <a:satOff val="-2091"/>
            <a:lumOff val="1438"/>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Minimal Viable Product (MVP)​</a:t>
          </a:r>
          <a:endParaRPr lang="en-US"/>
        </a:p>
      </dsp:txBody>
      <dsp:txXfrm>
        <a:off x="1722171" y="1056203"/>
        <a:ext cx="1272710" cy="763626"/>
      </dsp:txXfrm>
    </dsp:sp>
    <dsp:sp modelId="{713DEFFA-DEBB-FC47-AE2D-499AAA22C861}">
      <dsp:nvSpPr>
        <dsp:cNvPr id="18" name="Freeform 17"/>
        <dsp:cNvSpPr/>
      </dsp:nvSpPr>
      <dsp:spPr bwMode="white">
        <a:xfrm>
          <a:off x="4560314" y="1438016"/>
          <a:ext cx="292723" cy="0"/>
        </a:xfrm>
        <a:custGeom>
          <a:avLst/>
          <a:gdLst/>
          <a:ahLst/>
          <a:cxnLst/>
          <a:pathLst>
            <a:path w="461">
              <a:moveTo>
                <a:pt x="0" y="0"/>
              </a:moveTo>
              <a:lnTo>
                <a:pt x="461" y="0"/>
              </a:lnTo>
            </a:path>
          </a:pathLst>
        </a:custGeom>
        <a:ln>
          <a:tailEnd type="arrow" w="lg" len="med"/>
        </a:ln>
      </dsp:spPr>
      <dsp:style>
        <a:lnRef idx="1">
          <a:schemeClr val="accent2">
            <a:hueOff val="592941"/>
            <a:satOff val="-2583"/>
            <a:lumOff val="1776"/>
            <a:alpha val="100000"/>
          </a:schemeClr>
        </a:lnRef>
        <a:fillRef idx="0">
          <a:scrgbClr r="0" g="0" b="0"/>
        </a:fillRef>
        <a:effectRef idx="0">
          <a:scrgbClr r="0" g="0" b="0"/>
        </a:effectRef>
        <a:fontRef idx="minor"/>
      </dsp:style>
      <dsp:txXfrm>
        <a:off x="4560314" y="1438016"/>
        <a:ext cx="292723" cy="0"/>
      </dsp:txXfrm>
    </dsp:sp>
    <dsp:sp modelId="{5361DA86-381A-C54B-95DA-301E6EA2B26A}">
      <dsp:nvSpPr>
        <dsp:cNvPr id="17" name="Rectangles 16"/>
        <dsp:cNvSpPr/>
      </dsp:nvSpPr>
      <dsp:spPr bwMode="white">
        <a:xfrm>
          <a:off x="3287604" y="1056203"/>
          <a:ext cx="1272710" cy="763626"/>
        </a:xfrm>
        <a:prstGeom prst="rect">
          <a:avLst/>
        </a:prstGeom>
      </dsp:spPr>
      <dsp:style>
        <a:lnRef idx="0">
          <a:schemeClr val="lt1"/>
        </a:lnRef>
        <a:fillRef idx="3">
          <a:schemeClr val="accent2">
            <a:hueOff val="560000"/>
            <a:satOff val="-2439"/>
            <a:lumOff val="1678"/>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Technologies​</a:t>
          </a:r>
          <a:endParaRPr lang="en-US"/>
        </a:p>
      </dsp:txBody>
      <dsp:txXfrm>
        <a:off x="3287604" y="1056203"/>
        <a:ext cx="1272710" cy="763626"/>
      </dsp:txXfrm>
    </dsp:sp>
    <dsp:sp modelId="{5D0F3106-2032-1E4C-BA83-C771909097AF}">
      <dsp:nvSpPr>
        <dsp:cNvPr id="20" name="Freeform 19"/>
        <dsp:cNvSpPr/>
      </dsp:nvSpPr>
      <dsp:spPr bwMode="white">
        <a:xfrm>
          <a:off x="6125747" y="1438016"/>
          <a:ext cx="292723" cy="0"/>
        </a:xfrm>
        <a:custGeom>
          <a:avLst/>
          <a:gdLst/>
          <a:ahLst/>
          <a:cxnLst/>
          <a:pathLst>
            <a:path w="461">
              <a:moveTo>
                <a:pt x="0" y="0"/>
              </a:moveTo>
              <a:lnTo>
                <a:pt x="461" y="0"/>
              </a:lnTo>
            </a:path>
          </a:pathLst>
        </a:custGeom>
        <a:ln>
          <a:tailEnd type="arrow" w="lg" len="med"/>
        </a:ln>
      </dsp:spPr>
      <dsp:style>
        <a:lnRef idx="1">
          <a:schemeClr val="accent2">
            <a:hueOff val="677647"/>
            <a:satOff val="-2952"/>
            <a:lumOff val="2030"/>
            <a:alpha val="100000"/>
          </a:schemeClr>
        </a:lnRef>
        <a:fillRef idx="0">
          <a:scrgbClr r="0" g="0" b="0"/>
        </a:fillRef>
        <a:effectRef idx="0">
          <a:scrgbClr r="0" g="0" b="0"/>
        </a:effectRef>
        <a:fontRef idx="minor"/>
      </dsp:style>
      <dsp:txXfrm>
        <a:off x="6125747" y="1438016"/>
        <a:ext cx="292723" cy="0"/>
      </dsp:txXfrm>
    </dsp:sp>
    <dsp:sp modelId="{D424990F-4131-B94A-8991-6F301B900095}">
      <dsp:nvSpPr>
        <dsp:cNvPr id="19" name="Rectangles 18"/>
        <dsp:cNvSpPr/>
      </dsp:nvSpPr>
      <dsp:spPr bwMode="white">
        <a:xfrm>
          <a:off x="4853037" y="1056203"/>
          <a:ext cx="1272710" cy="763626"/>
        </a:xfrm>
        <a:prstGeom prst="rect">
          <a:avLst/>
        </a:prstGeom>
      </dsp:spPr>
      <dsp:style>
        <a:lnRef idx="0">
          <a:schemeClr val="lt1"/>
        </a:lnRef>
        <a:fillRef idx="3">
          <a:schemeClr val="accent2">
            <a:hueOff val="640000"/>
            <a:satOff val="-2788"/>
            <a:lumOff val="1917"/>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Algorithms​</a:t>
          </a:r>
          <a:endParaRPr lang="en-US"/>
        </a:p>
      </dsp:txBody>
      <dsp:txXfrm>
        <a:off x="4853037" y="1056203"/>
        <a:ext cx="1272710" cy="763626"/>
      </dsp:txXfrm>
    </dsp:sp>
    <dsp:sp modelId="{9F15A272-C3AC-0047-97F3-7215DC8F0022}">
      <dsp:nvSpPr>
        <dsp:cNvPr id="22" name="Freeform 21"/>
        <dsp:cNvSpPr/>
      </dsp:nvSpPr>
      <dsp:spPr bwMode="white">
        <a:xfrm>
          <a:off x="793093" y="1819829"/>
          <a:ext cx="6261732" cy="292580"/>
        </a:xfrm>
        <a:custGeom>
          <a:avLst/>
          <a:gdLst/>
          <a:ahLst/>
          <a:cxnLst/>
          <a:pathLst>
            <a:path w="9861" h="461">
              <a:moveTo>
                <a:pt x="9861" y="0"/>
              </a:moveTo>
              <a:lnTo>
                <a:pt x="9861" y="230"/>
              </a:lnTo>
              <a:lnTo>
                <a:pt x="0" y="230"/>
              </a:lnTo>
              <a:lnTo>
                <a:pt x="0" y="461"/>
              </a:lnTo>
            </a:path>
          </a:pathLst>
        </a:custGeom>
        <a:ln>
          <a:tailEnd type="arrow" w="lg" len="med"/>
        </a:ln>
      </dsp:spPr>
      <dsp:style>
        <a:lnRef idx="1">
          <a:schemeClr val="accent2">
            <a:hueOff val="762352"/>
            <a:satOff val="-3321"/>
            <a:lumOff val="2284"/>
            <a:alpha val="100000"/>
          </a:schemeClr>
        </a:lnRef>
        <a:fillRef idx="0">
          <a:scrgbClr r="0" g="0" b="0"/>
        </a:fillRef>
        <a:effectRef idx="0">
          <a:scrgbClr r="0" g="0" b="0"/>
        </a:effectRef>
        <a:fontRef idx="minor"/>
      </dsp:style>
      <dsp:txXfrm>
        <a:off x="793093" y="1819829"/>
        <a:ext cx="6261732" cy="292580"/>
      </dsp:txXfrm>
    </dsp:sp>
    <dsp:sp modelId="{C11D4D0D-841F-0E4A-BA96-F4A206F78365}">
      <dsp:nvSpPr>
        <dsp:cNvPr id="21" name="Rectangles 20"/>
        <dsp:cNvSpPr/>
      </dsp:nvSpPr>
      <dsp:spPr bwMode="white">
        <a:xfrm>
          <a:off x="6418470" y="1056203"/>
          <a:ext cx="1272710" cy="763626"/>
        </a:xfrm>
        <a:prstGeom prst="rect">
          <a:avLst/>
        </a:prstGeom>
      </dsp:spPr>
      <dsp:style>
        <a:lnRef idx="0">
          <a:schemeClr val="lt1"/>
        </a:lnRef>
        <a:fillRef idx="3">
          <a:schemeClr val="accent2">
            <a:hueOff val="720000"/>
            <a:satOff val="-3136"/>
            <a:lumOff val="2157"/>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Diagrams​</a:t>
          </a:r>
          <a:endParaRPr lang="en-US"/>
        </a:p>
      </dsp:txBody>
      <dsp:txXfrm>
        <a:off x="6418470" y="1056203"/>
        <a:ext cx="1272710" cy="763626"/>
      </dsp:txXfrm>
    </dsp:sp>
    <dsp:sp modelId="{8F78FF32-A8ED-F045-A37C-27D4E8F44E35}">
      <dsp:nvSpPr>
        <dsp:cNvPr id="24" name="Freeform 23"/>
        <dsp:cNvSpPr/>
      </dsp:nvSpPr>
      <dsp:spPr bwMode="white">
        <a:xfrm>
          <a:off x="1429448" y="2494221"/>
          <a:ext cx="292723" cy="0"/>
        </a:xfrm>
        <a:custGeom>
          <a:avLst/>
          <a:gdLst/>
          <a:ahLst/>
          <a:cxnLst/>
          <a:pathLst>
            <a:path w="461">
              <a:moveTo>
                <a:pt x="0" y="0"/>
              </a:moveTo>
              <a:lnTo>
                <a:pt x="461" y="0"/>
              </a:lnTo>
            </a:path>
          </a:pathLst>
        </a:custGeom>
        <a:ln>
          <a:tailEnd type="arrow" w="lg" len="med"/>
        </a:ln>
      </dsp:spPr>
      <dsp:style>
        <a:lnRef idx="1">
          <a:schemeClr val="accent2">
            <a:hueOff val="847058"/>
            <a:satOff val="-3690"/>
            <a:lumOff val="2537"/>
            <a:alpha val="100000"/>
          </a:schemeClr>
        </a:lnRef>
        <a:fillRef idx="0">
          <a:scrgbClr r="0" g="0" b="0"/>
        </a:fillRef>
        <a:effectRef idx="0">
          <a:scrgbClr r="0" g="0" b="0"/>
        </a:effectRef>
        <a:fontRef idx="minor"/>
      </dsp:style>
      <dsp:txXfrm>
        <a:off x="1429448" y="2494221"/>
        <a:ext cx="292723" cy="0"/>
      </dsp:txXfrm>
    </dsp:sp>
    <dsp:sp modelId="{70597D87-0C86-A74A-8570-5FA7B645C1A9}">
      <dsp:nvSpPr>
        <dsp:cNvPr id="23" name="Rectangles 22"/>
        <dsp:cNvSpPr/>
      </dsp:nvSpPr>
      <dsp:spPr bwMode="white">
        <a:xfrm>
          <a:off x="156738" y="2112408"/>
          <a:ext cx="1272710" cy="763626"/>
        </a:xfrm>
        <a:prstGeom prst="rect">
          <a:avLst/>
        </a:prstGeom>
      </dsp:spPr>
      <dsp:style>
        <a:lnRef idx="0">
          <a:schemeClr val="lt1"/>
        </a:lnRef>
        <a:fillRef idx="3">
          <a:schemeClr val="accent2">
            <a:hueOff val="800000"/>
            <a:satOff val="-3485"/>
            <a:lumOff val="2397"/>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Sprint 5 Recap​</a:t>
          </a:r>
          <a:endParaRPr lang="en-US"/>
        </a:p>
      </dsp:txBody>
      <dsp:txXfrm>
        <a:off x="156738" y="2112408"/>
        <a:ext cx="1272710" cy="763626"/>
      </dsp:txXfrm>
    </dsp:sp>
    <dsp:sp modelId="{4E57C790-A5E7-8A42-975B-DD80704758B0}">
      <dsp:nvSpPr>
        <dsp:cNvPr id="26" name="Freeform 25"/>
        <dsp:cNvSpPr/>
      </dsp:nvSpPr>
      <dsp:spPr bwMode="white">
        <a:xfrm>
          <a:off x="2994881" y="2494221"/>
          <a:ext cx="292723" cy="0"/>
        </a:xfrm>
        <a:custGeom>
          <a:avLst/>
          <a:gdLst/>
          <a:ahLst/>
          <a:cxnLst/>
          <a:pathLst>
            <a:path w="461">
              <a:moveTo>
                <a:pt x="0" y="0"/>
              </a:moveTo>
              <a:lnTo>
                <a:pt x="461" y="0"/>
              </a:lnTo>
            </a:path>
          </a:pathLst>
        </a:custGeom>
        <a:ln>
          <a:tailEnd type="arrow" w="lg" len="med"/>
        </a:ln>
      </dsp:spPr>
      <dsp:style>
        <a:lnRef idx="1">
          <a:schemeClr val="accent2">
            <a:hueOff val="931764"/>
            <a:satOff val="-4059"/>
            <a:lumOff val="2791"/>
            <a:alpha val="100000"/>
          </a:schemeClr>
        </a:lnRef>
        <a:fillRef idx="0">
          <a:scrgbClr r="0" g="0" b="0"/>
        </a:fillRef>
        <a:effectRef idx="0">
          <a:scrgbClr r="0" g="0" b="0"/>
        </a:effectRef>
        <a:fontRef idx="minor"/>
      </dsp:style>
      <dsp:txXfrm>
        <a:off x="2994881" y="2494221"/>
        <a:ext cx="292723" cy="0"/>
      </dsp:txXfrm>
    </dsp:sp>
    <dsp:sp modelId="{EA83B83A-7148-A94D-B18F-FC1BD09DFF10}">
      <dsp:nvSpPr>
        <dsp:cNvPr id="25" name="Rectangles 24"/>
        <dsp:cNvSpPr/>
      </dsp:nvSpPr>
      <dsp:spPr bwMode="white">
        <a:xfrm>
          <a:off x="1722171" y="2112408"/>
          <a:ext cx="1272710" cy="763626"/>
        </a:xfrm>
        <a:prstGeom prst="rect">
          <a:avLst/>
        </a:prstGeom>
      </dsp:spPr>
      <dsp:style>
        <a:lnRef idx="0">
          <a:schemeClr val="lt1"/>
        </a:lnRef>
        <a:fillRef idx="3">
          <a:schemeClr val="accent2">
            <a:hueOff val="880000"/>
            <a:satOff val="-3833"/>
            <a:lumOff val="2636"/>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Product Backlog</a:t>
          </a:r>
          <a:r>
            <a:rPr lang="en-GB" b="0" i="0"/>
            <a:t>​</a:t>
          </a:r>
          <a:endParaRPr lang="en-US"/>
        </a:p>
      </dsp:txBody>
      <dsp:txXfrm>
        <a:off x="1722171" y="2112408"/>
        <a:ext cx="1272710" cy="763626"/>
      </dsp:txXfrm>
    </dsp:sp>
    <dsp:sp modelId="{7CC70265-E7A7-A34A-8D30-8A2BC5BF35A8}">
      <dsp:nvSpPr>
        <dsp:cNvPr id="28" name="Freeform 27"/>
        <dsp:cNvSpPr/>
      </dsp:nvSpPr>
      <dsp:spPr bwMode="white">
        <a:xfrm>
          <a:off x="4560314" y="2494221"/>
          <a:ext cx="292723" cy="0"/>
        </a:xfrm>
        <a:custGeom>
          <a:avLst/>
          <a:gdLst/>
          <a:ahLst/>
          <a:cxnLst/>
          <a:pathLst>
            <a:path w="461">
              <a:moveTo>
                <a:pt x="0" y="0"/>
              </a:moveTo>
              <a:lnTo>
                <a:pt x="461" y="0"/>
              </a:lnTo>
            </a:path>
          </a:pathLst>
        </a:custGeom>
        <a:ln>
          <a:tailEnd type="arrow" w="lg" len="med"/>
        </a:ln>
      </dsp:spPr>
      <dsp:style>
        <a:lnRef idx="1">
          <a:schemeClr val="accent2">
            <a:hueOff val="1016470"/>
            <a:satOff val="-4428"/>
            <a:lumOff val="3045"/>
            <a:alpha val="100000"/>
          </a:schemeClr>
        </a:lnRef>
        <a:fillRef idx="0">
          <a:scrgbClr r="0" g="0" b="0"/>
        </a:fillRef>
        <a:effectRef idx="0">
          <a:scrgbClr r="0" g="0" b="0"/>
        </a:effectRef>
        <a:fontRef idx="minor"/>
      </dsp:style>
      <dsp:txXfrm>
        <a:off x="4560314" y="2494221"/>
        <a:ext cx="292723" cy="0"/>
      </dsp:txXfrm>
    </dsp:sp>
    <dsp:sp modelId="{C8BC0680-E6A1-FC47-802D-D62A20410B12}">
      <dsp:nvSpPr>
        <dsp:cNvPr id="27" name="Rectangles 26"/>
        <dsp:cNvSpPr/>
      </dsp:nvSpPr>
      <dsp:spPr bwMode="white">
        <a:xfrm>
          <a:off x="3287604" y="2112408"/>
          <a:ext cx="1272710" cy="763626"/>
        </a:xfrm>
        <a:prstGeom prst="rect">
          <a:avLst/>
        </a:prstGeom>
      </dsp:spPr>
      <dsp:style>
        <a:lnRef idx="0">
          <a:schemeClr val="lt1"/>
        </a:lnRef>
        <a:fillRef idx="3">
          <a:schemeClr val="accent2">
            <a:hueOff val="960000"/>
            <a:satOff val="-4182"/>
            <a:lumOff val="2876"/>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Sprint6 Backlog</a:t>
          </a:r>
          <a:r>
            <a:rPr lang="en-GB" b="0" i="0"/>
            <a:t>​</a:t>
          </a:r>
          <a:endParaRPr lang="en-US"/>
        </a:p>
      </dsp:txBody>
      <dsp:txXfrm>
        <a:off x="3287604" y="2112408"/>
        <a:ext cx="1272710" cy="763626"/>
      </dsp:txXfrm>
    </dsp:sp>
    <dsp:sp modelId="{20A7ADD9-CD34-5949-AAF3-532BDF5A408F}">
      <dsp:nvSpPr>
        <dsp:cNvPr id="30" name="Freeform 29"/>
        <dsp:cNvSpPr/>
      </dsp:nvSpPr>
      <dsp:spPr bwMode="white">
        <a:xfrm>
          <a:off x="6125747" y="2494221"/>
          <a:ext cx="292723" cy="0"/>
        </a:xfrm>
        <a:custGeom>
          <a:avLst/>
          <a:gdLst/>
          <a:ahLst/>
          <a:cxnLst/>
          <a:pathLst>
            <a:path w="461">
              <a:moveTo>
                <a:pt x="0" y="0"/>
              </a:moveTo>
              <a:lnTo>
                <a:pt x="461" y="0"/>
              </a:lnTo>
            </a:path>
          </a:pathLst>
        </a:custGeom>
        <a:ln>
          <a:tailEnd type="arrow" w="lg" len="med"/>
        </a:ln>
      </dsp:spPr>
      <dsp:style>
        <a:lnRef idx="1">
          <a:schemeClr val="accent2">
            <a:hueOff val="1101176"/>
            <a:satOff val="-4797"/>
            <a:lumOff val="3299"/>
            <a:alpha val="100000"/>
          </a:schemeClr>
        </a:lnRef>
        <a:fillRef idx="0">
          <a:scrgbClr r="0" g="0" b="0"/>
        </a:fillRef>
        <a:effectRef idx="0">
          <a:scrgbClr r="0" g="0" b="0"/>
        </a:effectRef>
        <a:fontRef idx="minor"/>
      </dsp:style>
      <dsp:txXfrm>
        <a:off x="6125747" y="2494221"/>
        <a:ext cx="292723" cy="0"/>
      </dsp:txXfrm>
    </dsp:sp>
    <dsp:sp modelId="{C33C052D-D156-CA4A-BB4E-850D5E570C58}">
      <dsp:nvSpPr>
        <dsp:cNvPr id="29" name="Rectangles 28"/>
        <dsp:cNvSpPr/>
      </dsp:nvSpPr>
      <dsp:spPr bwMode="white">
        <a:xfrm>
          <a:off x="4853037" y="2112408"/>
          <a:ext cx="1272710" cy="763626"/>
        </a:xfrm>
        <a:prstGeom prst="rect">
          <a:avLst/>
        </a:prstGeom>
      </dsp:spPr>
      <dsp:style>
        <a:lnRef idx="0">
          <a:schemeClr val="lt1"/>
        </a:lnRef>
        <a:fillRef idx="3">
          <a:schemeClr val="accent2">
            <a:hueOff val="1039999"/>
            <a:satOff val="-4531"/>
            <a:lumOff val="3115"/>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Metrics</a:t>
          </a:r>
          <a:r>
            <a:rPr lang="en-GB" b="0" i="0"/>
            <a:t>​</a:t>
          </a:r>
          <a:endParaRPr lang="en-US"/>
        </a:p>
      </dsp:txBody>
      <dsp:txXfrm>
        <a:off x="4853037" y="2112408"/>
        <a:ext cx="1272710" cy="763626"/>
      </dsp:txXfrm>
    </dsp:sp>
    <dsp:sp modelId="{CAFA8228-8467-AB4D-AA77-BB38E32B1297}">
      <dsp:nvSpPr>
        <dsp:cNvPr id="32" name="Freeform 31"/>
        <dsp:cNvSpPr/>
      </dsp:nvSpPr>
      <dsp:spPr bwMode="white">
        <a:xfrm>
          <a:off x="793093" y="2876034"/>
          <a:ext cx="6261732" cy="292580"/>
        </a:xfrm>
        <a:custGeom>
          <a:avLst/>
          <a:gdLst/>
          <a:ahLst/>
          <a:cxnLst/>
          <a:pathLst>
            <a:path w="9861" h="461">
              <a:moveTo>
                <a:pt x="9861" y="0"/>
              </a:moveTo>
              <a:lnTo>
                <a:pt x="9861" y="230"/>
              </a:lnTo>
              <a:lnTo>
                <a:pt x="0" y="230"/>
              </a:lnTo>
              <a:lnTo>
                <a:pt x="0" y="461"/>
              </a:lnTo>
            </a:path>
          </a:pathLst>
        </a:custGeom>
        <a:ln>
          <a:tailEnd type="arrow" w="lg" len="med"/>
        </a:ln>
      </dsp:spPr>
      <dsp:style>
        <a:lnRef idx="1">
          <a:schemeClr val="accent2">
            <a:hueOff val="1185882"/>
            <a:satOff val="-5166"/>
            <a:lumOff val="3552"/>
            <a:alpha val="100000"/>
          </a:schemeClr>
        </a:lnRef>
        <a:fillRef idx="0">
          <a:scrgbClr r="0" g="0" b="0"/>
        </a:fillRef>
        <a:effectRef idx="0">
          <a:scrgbClr r="0" g="0" b="0"/>
        </a:effectRef>
        <a:fontRef idx="minor"/>
      </dsp:style>
      <dsp:txXfrm>
        <a:off x="793093" y="2876034"/>
        <a:ext cx="6261732" cy="292580"/>
      </dsp:txXfrm>
    </dsp:sp>
    <dsp:sp modelId="{150AC771-BB48-CE4C-88B2-6ADE2DED5C6E}">
      <dsp:nvSpPr>
        <dsp:cNvPr id="31" name="Rectangles 30"/>
        <dsp:cNvSpPr/>
      </dsp:nvSpPr>
      <dsp:spPr bwMode="white">
        <a:xfrm>
          <a:off x="6418470" y="2112408"/>
          <a:ext cx="1272710" cy="763626"/>
        </a:xfrm>
        <a:prstGeom prst="rect">
          <a:avLst/>
        </a:prstGeom>
      </dsp:spPr>
      <dsp:style>
        <a:lnRef idx="0">
          <a:schemeClr val="lt1"/>
        </a:lnRef>
        <a:fillRef idx="3">
          <a:schemeClr val="accent2">
            <a:hueOff val="1120000"/>
            <a:satOff val="-4879"/>
            <a:lumOff val="3355"/>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Retrospective​</a:t>
          </a:r>
          <a:endParaRPr lang="en-US"/>
        </a:p>
      </dsp:txBody>
      <dsp:txXfrm>
        <a:off x="6418470" y="2112408"/>
        <a:ext cx="1272710" cy="763626"/>
      </dsp:txXfrm>
    </dsp:sp>
    <dsp:sp modelId="{7385C3FF-2E92-984F-A299-877B029B47B0}">
      <dsp:nvSpPr>
        <dsp:cNvPr id="34" name="Freeform 33"/>
        <dsp:cNvSpPr/>
      </dsp:nvSpPr>
      <dsp:spPr bwMode="white">
        <a:xfrm>
          <a:off x="1429448" y="3550427"/>
          <a:ext cx="292723" cy="0"/>
        </a:xfrm>
        <a:custGeom>
          <a:avLst/>
          <a:gdLst/>
          <a:ahLst/>
          <a:cxnLst/>
          <a:pathLst>
            <a:path w="461">
              <a:moveTo>
                <a:pt x="0" y="0"/>
              </a:moveTo>
              <a:lnTo>
                <a:pt x="461" y="0"/>
              </a:lnTo>
            </a:path>
          </a:pathLst>
        </a:custGeom>
        <a:ln>
          <a:tailEnd type="arrow" w="lg" len="med"/>
        </a:ln>
      </dsp:spPr>
      <dsp:style>
        <a:lnRef idx="1">
          <a:schemeClr val="accent2">
            <a:hueOff val="1270588"/>
            <a:satOff val="-5535"/>
            <a:lumOff val="3806"/>
            <a:alpha val="100000"/>
          </a:schemeClr>
        </a:lnRef>
        <a:fillRef idx="0">
          <a:scrgbClr r="0" g="0" b="0"/>
        </a:fillRef>
        <a:effectRef idx="0">
          <a:scrgbClr r="0" g="0" b="0"/>
        </a:effectRef>
        <a:fontRef idx="minor"/>
      </dsp:style>
      <dsp:txXfrm>
        <a:off x="1429448" y="3550427"/>
        <a:ext cx="292723" cy="0"/>
      </dsp:txXfrm>
    </dsp:sp>
    <dsp:sp modelId="{6089D8EC-E33E-654C-8D91-20DE606CC3C6}">
      <dsp:nvSpPr>
        <dsp:cNvPr id="33" name="Rectangles 32"/>
        <dsp:cNvSpPr/>
      </dsp:nvSpPr>
      <dsp:spPr bwMode="white">
        <a:xfrm>
          <a:off x="156738" y="3168614"/>
          <a:ext cx="1272710" cy="763626"/>
        </a:xfrm>
        <a:prstGeom prst="rect">
          <a:avLst/>
        </a:prstGeom>
      </dsp:spPr>
      <dsp:style>
        <a:lnRef idx="0">
          <a:schemeClr val="lt1"/>
        </a:lnRef>
        <a:fillRef idx="3">
          <a:schemeClr val="accent2">
            <a:hueOff val="1200000"/>
            <a:satOff val="-5228"/>
            <a:lumOff val="3595"/>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Sprint 7​</a:t>
          </a:r>
          <a:endParaRPr lang="en-US"/>
        </a:p>
      </dsp:txBody>
      <dsp:txXfrm>
        <a:off x="156738" y="3168614"/>
        <a:ext cx="1272710" cy="763626"/>
      </dsp:txXfrm>
    </dsp:sp>
    <dsp:sp modelId="{AA757EB0-00E2-8F49-9DED-0BF88E6CC40E}">
      <dsp:nvSpPr>
        <dsp:cNvPr id="36" name="Freeform 35"/>
        <dsp:cNvSpPr/>
      </dsp:nvSpPr>
      <dsp:spPr bwMode="white">
        <a:xfrm>
          <a:off x="2994881" y="3550427"/>
          <a:ext cx="292723" cy="0"/>
        </a:xfrm>
        <a:custGeom>
          <a:avLst/>
          <a:gdLst/>
          <a:ahLst/>
          <a:cxnLst/>
          <a:pathLst>
            <a:path w="461">
              <a:moveTo>
                <a:pt x="0" y="0"/>
              </a:moveTo>
              <a:lnTo>
                <a:pt x="461" y="0"/>
              </a:lnTo>
            </a:path>
          </a:pathLst>
        </a:custGeom>
        <a:ln>
          <a:tailEnd type="arrow" w="lg" len="med"/>
        </a:ln>
      </dsp:spPr>
      <dsp:style>
        <a:lnRef idx="1">
          <a:schemeClr val="accent2">
            <a:hueOff val="1355294"/>
            <a:satOff val="-5904"/>
            <a:lumOff val="4060"/>
            <a:alpha val="100000"/>
          </a:schemeClr>
        </a:lnRef>
        <a:fillRef idx="0">
          <a:scrgbClr r="0" g="0" b="0"/>
        </a:fillRef>
        <a:effectRef idx="0">
          <a:scrgbClr r="0" g="0" b="0"/>
        </a:effectRef>
        <a:fontRef idx="minor"/>
      </dsp:style>
      <dsp:txXfrm>
        <a:off x="2994881" y="3550427"/>
        <a:ext cx="292723" cy="0"/>
      </dsp:txXfrm>
    </dsp:sp>
    <dsp:sp modelId="{25F5D890-4240-8D40-99B0-7E91505BF9ED}">
      <dsp:nvSpPr>
        <dsp:cNvPr id="35" name="Rectangles 34"/>
        <dsp:cNvSpPr/>
      </dsp:nvSpPr>
      <dsp:spPr bwMode="white">
        <a:xfrm>
          <a:off x="1722171" y="3168614"/>
          <a:ext cx="1272710" cy="763626"/>
        </a:xfrm>
        <a:prstGeom prst="rect">
          <a:avLst/>
        </a:prstGeom>
      </dsp:spPr>
      <dsp:style>
        <a:lnRef idx="0">
          <a:schemeClr val="lt1"/>
        </a:lnRef>
        <a:fillRef idx="3">
          <a:schemeClr val="accent2">
            <a:hueOff val="1280000"/>
            <a:satOff val="-5576"/>
            <a:lumOff val="3834"/>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Project Demo – Sprint 6​</a:t>
          </a:r>
          <a:endParaRPr lang="en-US"/>
        </a:p>
      </dsp:txBody>
      <dsp:txXfrm>
        <a:off x="1722171" y="3168614"/>
        <a:ext cx="1272710" cy="763626"/>
      </dsp:txXfrm>
    </dsp:sp>
    <dsp:sp modelId="{D5210890-F153-9F44-A778-6A81DEF86493}">
      <dsp:nvSpPr>
        <dsp:cNvPr id="38" name="Freeform 37"/>
        <dsp:cNvSpPr/>
      </dsp:nvSpPr>
      <dsp:spPr bwMode="white">
        <a:xfrm>
          <a:off x="4560314" y="3550427"/>
          <a:ext cx="292723" cy="0"/>
        </a:xfrm>
        <a:custGeom>
          <a:avLst/>
          <a:gdLst/>
          <a:ahLst/>
          <a:cxnLst/>
          <a:pathLst>
            <a:path w="461">
              <a:moveTo>
                <a:pt x="0" y="0"/>
              </a:moveTo>
              <a:lnTo>
                <a:pt x="461" y="0"/>
              </a:lnTo>
            </a:path>
          </a:pathLst>
        </a:custGeom>
        <a:ln>
          <a:tailEnd type="arrow" w="lg" len="med"/>
        </a:ln>
      </dsp:spPr>
      <dsp:style>
        <a:lnRef idx="1">
          <a:schemeClr val="accent2">
            <a:hueOff val="1440000"/>
            <a:satOff val="-6274"/>
            <a:lumOff val="4314"/>
            <a:alpha val="100000"/>
          </a:schemeClr>
        </a:lnRef>
        <a:fillRef idx="0">
          <a:scrgbClr r="0" g="0" b="0"/>
        </a:fillRef>
        <a:effectRef idx="0">
          <a:scrgbClr r="0" g="0" b="0"/>
        </a:effectRef>
        <a:fontRef idx="minor"/>
      </dsp:style>
      <dsp:txXfrm>
        <a:off x="4560314" y="3550427"/>
        <a:ext cx="292723" cy="0"/>
      </dsp:txXfrm>
    </dsp:sp>
    <dsp:sp modelId="{9D6A84D3-D5F8-0243-9D87-C53A94E0BAFC}">
      <dsp:nvSpPr>
        <dsp:cNvPr id="37" name="Rectangles 36"/>
        <dsp:cNvSpPr/>
      </dsp:nvSpPr>
      <dsp:spPr bwMode="white">
        <a:xfrm>
          <a:off x="3287604" y="3168614"/>
          <a:ext cx="1272710" cy="763626"/>
        </a:xfrm>
        <a:prstGeom prst="rect">
          <a:avLst/>
        </a:prstGeom>
      </dsp:spPr>
      <dsp:style>
        <a:lnRef idx="0">
          <a:schemeClr val="lt1"/>
        </a:lnRef>
        <a:fillRef idx="3">
          <a:schemeClr val="accent2">
            <a:hueOff val="1359999"/>
            <a:satOff val="-5925"/>
            <a:lumOff val="4074"/>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Github link​</a:t>
          </a:r>
          <a:endParaRPr lang="en-US"/>
        </a:p>
      </dsp:txBody>
      <dsp:txXfrm>
        <a:off x="3287604" y="3168614"/>
        <a:ext cx="1272710" cy="763626"/>
      </dsp:txXfrm>
    </dsp:sp>
    <dsp:sp modelId="{A98C58E2-7D81-D945-B2A3-D65EAE72D9B5}">
      <dsp:nvSpPr>
        <dsp:cNvPr id="39" name="Rectangles 38"/>
        <dsp:cNvSpPr/>
      </dsp:nvSpPr>
      <dsp:spPr bwMode="white">
        <a:xfrm>
          <a:off x="4853037" y="3168614"/>
          <a:ext cx="1272710" cy="763626"/>
        </a:xfrm>
        <a:prstGeom prst="rect">
          <a:avLst/>
        </a:prstGeom>
      </dsp:spPr>
      <dsp:style>
        <a:lnRef idx="0">
          <a:schemeClr val="lt1"/>
        </a:lnRef>
        <a:fillRef idx="3">
          <a:schemeClr val="accent2">
            <a:hueOff val="1440000"/>
            <a:satOff val="-6274"/>
            <a:lumOff val="4314"/>
            <a:alpha val="100000"/>
          </a:schemeClr>
        </a:fillRef>
        <a:effectRef idx="2">
          <a:scrgbClr r="0" g="0" b="0"/>
        </a:effectRef>
        <a:fontRef idx="minor">
          <a:schemeClr val="lt1"/>
        </a:fontRef>
      </dsp:style>
      <dsp:txBody>
        <a:bodyPr lIns="62363" tIns="65461" rIns="62363" bIns="65461"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b="0" i="0"/>
            <a:t>Live Application Demo</a:t>
          </a:r>
          <a:endParaRPr lang="en-US"/>
        </a:p>
      </dsp:txBody>
      <dsp:txXfrm>
        <a:off x="4853037" y="3168614"/>
        <a:ext cx="1272710" cy="76362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p:cNvSpPr>
            <a:spLocks noGrp="1"/>
          </p:cNvSpPr>
          <p:nvPr>
            <p:ph type="dt" sz="half" idx="10"/>
          </p:nvPr>
        </p:nvSpPr>
        <p:spPr/>
        <p:txBody>
          <a:bodyPr/>
          <a:lstStyle/>
          <a:p>
            <a:pPr algn="r"/>
            <a:fld id="{1449AA12-8195-4182-A7AC-2E7E59DFBDAF}" type="datetimeFigureOut">
              <a:rPr lang="en-US" smtClean="0"/>
            </a:fld>
            <a:endParaRPr lang="en-US"/>
          </a:p>
        </p:txBody>
      </p:sp>
      <p:sp>
        <p:nvSpPr>
          <p:cNvPr id="8" name="Footer Placeholder 7"/>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p:cNvSpPr>
            <a:spLocks noGrp="1"/>
          </p:cNvSpPr>
          <p:nvPr>
            <p:ph type="sldNum" sz="quarter" idx="12"/>
          </p:nvPr>
        </p:nvSpPr>
        <p:spPr/>
        <p:txBody>
          <a:bodyPr/>
          <a:lstStyle/>
          <a:p>
            <a:fld id="{14DFC975-2FD7-44A5-9E78-ECBA4615607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587710" y="2160016"/>
            <a:ext cx="9525200" cy="392615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fld>
            <a:endParaRPr lang="en-US"/>
          </a:p>
        </p:txBody>
      </p:sp>
      <p:sp>
        <p:nvSpPr>
          <p:cNvPr id="9" name="Rectangle 8"/>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6380" y="565149"/>
            <a:ext cx="2266530" cy="5611813"/>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587710" y="565149"/>
            <a:ext cx="7088929" cy="5611813"/>
          </a:xfrm>
        </p:spPr>
        <p:txBody>
          <a:bodyPr vert="eaVert"/>
          <a:lstStyle/>
          <a:p>
            <a:pPr lvl="0"/>
            <a:r>
              <a:rPr lang="en-US"/>
              <a:t>Click to edit Master text styles</a:t>
            </a:r>
            <a:endParaRPr lang="en-US"/>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1449AA12-8195-4182-A7AC-2E7E59DFBD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fld>
            <a:endParaRPr lang="en-US"/>
          </a:p>
        </p:txBody>
      </p:sp>
      <p:sp>
        <p:nvSpPr>
          <p:cNvPr id="9" name="Rectangle 8"/>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449AA12-8195-4182-A7AC-2E7E59DFBD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fld>
            <a:endParaRPr lang="en-US"/>
          </a:p>
        </p:txBody>
      </p:sp>
      <p:sp>
        <p:nvSpPr>
          <p:cNvPr id="51" name="Rectangle 50"/>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449AA12-8195-4182-A7AC-2E7E59DFBDAF}" type="datetimeFigureOut">
              <a:rPr lang="en-US" smtClean="0"/>
            </a:fld>
            <a:endParaRPr lang="en-US"/>
          </a:p>
        </p:txBody>
      </p:sp>
      <p:sp>
        <p:nvSpPr>
          <p:cNvPr id="5" name="Footer Placeholder 4"/>
          <p:cNvSpPr>
            <a:spLocks noGrp="1"/>
          </p:cNvSpPr>
          <p:nvPr>
            <p:ph type="ftr" sz="quarter" idx="11"/>
          </p:nvPr>
        </p:nvSpPr>
        <p:spPr>
          <a:xfrm>
            <a:off x="3221150" y="6292850"/>
            <a:ext cx="4114800" cy="365125"/>
          </a:xfrm>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fld>
            <a:endParaRPr lang="en-US"/>
          </a:p>
        </p:txBody>
      </p:sp>
      <p:sp>
        <p:nvSpPr>
          <p:cNvPr id="9" name="Rectangle 8"/>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87710" y="455362"/>
            <a:ext cx="9486690" cy="1550419"/>
          </a:xfrm>
        </p:spPr>
        <p:txBody>
          <a:bodyPr/>
          <a:lstStyle/>
          <a:p>
            <a:r>
              <a:rPr lang="en-US"/>
              <a:t>Click to edit Master title style</a:t>
            </a:r>
            <a:endParaRPr lang="en-US"/>
          </a:p>
        </p:txBody>
      </p:sp>
      <p:sp>
        <p:nvSpPr>
          <p:cNvPr id="3" name="Content Placeholder 2"/>
          <p:cNvSpPr>
            <a:spLocks noGrp="1"/>
          </p:cNvSpPr>
          <p:nvPr>
            <p:ph sz="half" idx="1"/>
          </p:nvPr>
        </p:nvSpPr>
        <p:spPr>
          <a:xfrm>
            <a:off x="1587709" y="2160016"/>
            <a:ext cx="4425437" cy="3927093"/>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648963" y="2160016"/>
            <a:ext cx="4425437" cy="39270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1449AA12-8195-4182-A7AC-2E7E59DFBDA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fld>
            <a:endParaRPr lang="en-US"/>
          </a:p>
        </p:txBody>
      </p:sp>
      <p:sp>
        <p:nvSpPr>
          <p:cNvPr id="10" name="Rectangle 9"/>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1449AA12-8195-4182-A7AC-2E7E59DFBDA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FC975-2FD7-44A5-9E78-ECBA46156075}" type="slidenum">
              <a:rPr lang="en-US" smtClean="0"/>
            </a:fld>
            <a:endParaRPr lang="en-US"/>
          </a:p>
        </p:txBody>
      </p:sp>
      <p:sp>
        <p:nvSpPr>
          <p:cNvPr id="12" name="Rectangle 1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449AA12-8195-4182-A7AC-2E7E59DFBDA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FC975-2FD7-44A5-9E78-ECBA46156075}" type="slidenum">
              <a:rPr lang="en-US" smtClean="0"/>
            </a:fld>
            <a:endParaRPr lang="en-US"/>
          </a:p>
        </p:txBody>
      </p:sp>
      <p:sp>
        <p:nvSpPr>
          <p:cNvPr id="8" name="Rectangle 7"/>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9AA12-8195-4182-A7AC-2E7E59DFBDA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FC975-2FD7-44A5-9E78-ECBA46156075}" type="slidenum">
              <a:rPr lang="en-US" smtClean="0"/>
            </a:fld>
            <a:endParaRPr lang="en-US"/>
          </a:p>
        </p:txBody>
      </p:sp>
      <p:sp>
        <p:nvSpPr>
          <p:cNvPr id="7" name="Rectangle 6"/>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endParaRPr lang="en-US" dirty="0"/>
          </a:p>
        </p:txBody>
      </p:sp>
      <p:sp>
        <p:nvSpPr>
          <p:cNvPr id="3" name="Content Placeholder 2"/>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449AA12-8195-4182-A7AC-2E7E59DFBDA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fld>
            <a:endParaRPr lang="en-US"/>
          </a:p>
        </p:txBody>
      </p:sp>
      <p:sp>
        <p:nvSpPr>
          <p:cNvPr id="10" name="Rectangle 9"/>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endParaRPr lang="en-US" dirty="0"/>
          </a:p>
        </p:txBody>
      </p:sp>
      <p:sp>
        <p:nvSpPr>
          <p:cNvPr id="3" name="Picture Placeholder 2"/>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449AA12-8195-4182-A7AC-2E7E59DFBDA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fld>
            <a:endParaRPr lang="en-US"/>
          </a:p>
        </p:txBody>
      </p:sp>
      <p:sp>
        <p:nvSpPr>
          <p:cNvPr id="10" name="Rectangle 9"/>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3" name="Text Placeholder 2"/>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fld>
            <a:endParaRPr lang="en-US"/>
          </a:p>
        </p:txBody>
      </p:sp>
      <p:sp>
        <p:nvSpPr>
          <p:cNvPr id="5" name="Footer Placeholder 4"/>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7" Type="http://schemas.openxmlformats.org/officeDocument/2006/relationships/slideLayout" Target="../slideLayouts/slideLayout2.xml"/><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htmw/SimplyOnline/wiki" TargetMode="External"/><Relationship Id="rId2" Type="http://schemas.microsoft.com/office/2007/relationships/hdphoto" Target="../media/image54.wdp"/><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tags" Target="../tags/tag1.xml"/><Relationship Id="rId4" Type="http://schemas.microsoft.com/office/2007/relationships/media" Target="../media/media1.mov"/><Relationship Id="rId3" Type="http://schemas.openxmlformats.org/officeDocument/2006/relationships/video" Target="../media/media1.mov"/><Relationship Id="rId2" Type="http://schemas.microsoft.com/office/2007/relationships/hdphoto" Target="../media/image54.wdp"/><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web of dots connected"/>
          <p:cNvPicPr>
            <a:picLocks noChangeAspect="1"/>
          </p:cNvPicPr>
          <p:nvPr/>
        </p:nvPicPr>
        <p:blipFill rotWithShape="1">
          <a:blip r:embed="rId1"/>
          <a:srcRect l="20464" r="1" b="1"/>
          <a:stretch>
            <a:fillRect/>
          </a:stretch>
        </p:blipFill>
        <p:spPr>
          <a:xfrm>
            <a:off x="0" y="-1018"/>
            <a:ext cx="12188952" cy="6857990"/>
          </a:xfrm>
          <a:prstGeom prst="rect">
            <a:avLst/>
          </a:prstGeom>
        </p:spPr>
      </p:pic>
      <p:sp>
        <p:nvSpPr>
          <p:cNvPr id="17" name="Rectangle"/>
          <p:cNvSpPr>
            <a:spLocks noGrp="1" noRot="1" noChangeAspect="1" noMove="1" noResize="1" noEditPoints="1" noAdjustHandles="1" noChangeArrowheads="1" noChangeShapeType="1" noTextEdit="1"/>
          </p:cNvSpPr>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panose="020B0503020202020204"/>
            </a:endParaRPr>
          </a:p>
        </p:txBody>
      </p:sp>
      <p:sp>
        <p:nvSpPr>
          <p:cNvPr id="2" name="Title 1"/>
          <p:cNvSpPr>
            <a:spLocks noGrp="1"/>
          </p:cNvSpPr>
          <p:nvPr>
            <p:ph type="ctrTitle"/>
          </p:nvPr>
        </p:nvSpPr>
        <p:spPr>
          <a:xfrm>
            <a:off x="561865" y="1247140"/>
            <a:ext cx="6404554" cy="3450844"/>
          </a:xfrm>
        </p:spPr>
        <p:txBody>
          <a:bodyPr>
            <a:normAutofit/>
          </a:bodyPr>
          <a:lstStyle/>
          <a:p>
            <a:r>
              <a:rPr lang="en-US" dirty="0"/>
              <a:t>Simply online</a:t>
            </a:r>
            <a:endParaRPr lang="en-US" dirty="0"/>
          </a:p>
        </p:txBody>
      </p:sp>
      <p:sp>
        <p:nvSpPr>
          <p:cNvPr id="3" name="Subtitle 2"/>
          <p:cNvSpPr>
            <a:spLocks noGrp="1"/>
          </p:cNvSpPr>
          <p:nvPr>
            <p:ph type="subTitle" idx="1"/>
          </p:nvPr>
        </p:nvSpPr>
        <p:spPr>
          <a:xfrm>
            <a:off x="561864" y="2667000"/>
            <a:ext cx="6404555" cy="533400"/>
          </a:xfrm>
        </p:spPr>
        <p:txBody>
          <a:bodyPr>
            <a:normAutofit/>
          </a:bodyPr>
          <a:lstStyle/>
          <a:p>
            <a:r>
              <a:rPr lang="en-US" dirty="0"/>
              <a:t>Simple way to connect</a:t>
            </a:r>
            <a:endParaRPr lang="en-US" dirty="0"/>
          </a:p>
        </p:txBody>
      </p:sp>
      <p:sp>
        <p:nvSpPr>
          <p:cNvPr id="13" name="Rectangle 12"/>
          <p:cNvSpPr>
            <a:spLocks noGrp="1" noRot="1" noChangeAspect="1" noMove="1" noResize="1" noEditPoints="1" noAdjustHandles="1" noChangeArrowheads="1" noChangeShapeType="1" noTextEdit="1"/>
          </p:cNvSpPr>
          <p:nvPr/>
        </p:nvSpPr>
        <p:spPr>
          <a:xfrm>
            <a:off x="7552080"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p:cNvSpPr>
            <a:spLocks noGrp="1" noRot="1" noChangeAspect="1" noMove="1" noResize="1" noEditPoints="1" noAdjustHandles="1" noChangeArrowheads="1" noChangeShapeType="1" noTextEdit="1"/>
          </p:cNvSpPr>
          <p:nvPr/>
        </p:nvSpPr>
        <p:spPr>
          <a:xfrm>
            <a:off x="7552079"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p:cNvSpPr>
            <a:spLocks noGrp="1" noRot="1" noChangeAspect="1" noMove="1" noResize="1" noEditPoints="1" noAdjustHandles="1" noChangeArrowheads="1" noChangeShapeType="1" noTextEdit="1"/>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phere of mesh and nodes"/>
          <p:cNvPicPr>
            <a:picLocks noChangeAspect="1"/>
          </p:cNvPicPr>
          <p:nvPr/>
        </p:nvPicPr>
        <p:blipFill rotWithShape="1">
          <a:blip r:embed="rId1"/>
          <a:srcRect t="2668" r="-1" b="22312"/>
          <a:stretch>
            <a:fillRect/>
          </a:stretch>
        </p:blipFill>
        <p:spPr>
          <a:xfrm>
            <a:off x="3048" y="10"/>
            <a:ext cx="12188952" cy="6857990"/>
          </a:xfrm>
          <a:prstGeom prst="rect">
            <a:avLst/>
          </a:prstGeom>
        </p:spPr>
      </p:pic>
      <p:sp>
        <p:nvSpPr>
          <p:cNvPr id="14" name="Rectangle"/>
          <p:cNvSpPr>
            <a:spLocks noGrp="1" noRot="1" noChangeAspect="1" noMove="1" noResize="1" noEditPoints="1" noAdjustHandles="1" noChangeArrowheads="1" noChangeShapeType="1" noTextEdit="1"/>
          </p:cNvSpPr>
          <p:nvPr/>
        </p:nvSpPr>
        <p:spPr>
          <a:xfrm>
            <a:off x="3051" y="4092341"/>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panose="020B0503020202020204"/>
            </a:endParaRPr>
          </a:p>
        </p:txBody>
      </p:sp>
      <p:sp>
        <p:nvSpPr>
          <p:cNvPr id="2" name="Title 1"/>
          <p:cNvSpPr>
            <a:spLocks noGrp="1"/>
          </p:cNvSpPr>
          <p:nvPr>
            <p:ph type="title"/>
          </p:nvPr>
        </p:nvSpPr>
        <p:spPr>
          <a:xfrm>
            <a:off x="1659749" y="4284640"/>
            <a:ext cx="9626949" cy="1134452"/>
          </a:xfrm>
        </p:spPr>
        <p:txBody>
          <a:bodyPr vert="horz" lIns="91440" tIns="45720" rIns="91440" bIns="45720" rtlCol="0" anchor="ctr">
            <a:normAutofit/>
          </a:bodyPr>
          <a:lstStyle/>
          <a:p>
            <a:pPr>
              <a:lnSpc>
                <a:spcPct val="90000"/>
              </a:lnSpc>
            </a:pPr>
            <a:r>
              <a:rPr lang="en-US" sz="5100"/>
              <a:t>MINIMAL VIABLE PRODUCT</a:t>
            </a:r>
            <a:endParaRPr lang="en-US" sz="5100"/>
          </a:p>
        </p:txBody>
      </p:sp>
      <p:sp>
        <p:nvSpPr>
          <p:cNvPr id="16" name="Rectangle 15"/>
          <p:cNvSpPr>
            <a:spLocks noGrp="1" noRot="1" noChangeAspect="1" noMove="1" noResize="1" noEditPoints="1" noAdjustHandles="1" noChangeArrowheads="1" noChangeShapeType="1" noTextEdit="1"/>
          </p:cNvSpPr>
          <p:nvPr/>
        </p:nvSpPr>
        <p:spPr>
          <a:xfrm>
            <a:off x="0" y="0"/>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screenshot of a login screen&#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3165" y="498763"/>
            <a:ext cx="5237018" cy="24225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screenshot of a computer&#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8313" y="498762"/>
            <a:ext cx="5237019" cy="242256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screen shot of a person's face&#10;&#10;Description automatically generated with low confi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468" y="3721925"/>
            <a:ext cx="4483430" cy="2637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p:cNvSpPr/>
          <p:nvPr/>
        </p:nvSpPr>
        <p:spPr>
          <a:xfrm>
            <a:off x="1711553" y="2219561"/>
            <a:ext cx="9483759" cy="32198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p:cNvSpPr>
            <a:spLocks noGrp="1"/>
          </p:cNvSpPr>
          <p:nvPr>
            <p:ph type="title"/>
          </p:nvPr>
        </p:nvSpPr>
        <p:spPr>
          <a:xfrm>
            <a:off x="1864161" y="765497"/>
            <a:ext cx="3818764" cy="939420"/>
          </a:xfrm>
        </p:spPr>
        <p:txBody>
          <a:bodyPr>
            <a:normAutofit/>
          </a:bodyPr>
          <a:lstStyle/>
          <a:p>
            <a:r>
              <a:rPr lang="en-US" b="1" dirty="0">
                <a:latin typeface="Calibri"/>
                <a:cs typeface="Calibri"/>
              </a:rPr>
              <a:t>Technologies</a:t>
            </a:r>
            <a:endParaRPr lang="en-US" b="1" dirty="0">
              <a:latin typeface="Calibri"/>
              <a:ea typeface="Calibri"/>
              <a:cs typeface="Calibri"/>
            </a:endParaRPr>
          </a:p>
        </p:txBody>
      </p:sp>
      <p:pic>
        <p:nvPicPr>
          <p:cNvPr id="8" name="Picture 6" descr="Logo, company name&#10;&#10;Description automatically generated"/>
          <p:cNvPicPr>
            <a:picLocks noGrp="1" noChangeAspect="1"/>
          </p:cNvPicPr>
          <p:nvPr>
            <p:ph idx="1"/>
          </p:nvPr>
        </p:nvPicPr>
        <p:blipFill>
          <a:blip r:embed="rId1"/>
          <a:stretch>
            <a:fillRect/>
          </a:stretch>
        </p:blipFill>
        <p:spPr>
          <a:xfrm>
            <a:off x="2085088" y="2776749"/>
            <a:ext cx="1298995" cy="714028"/>
          </a:xfrm>
        </p:spPr>
      </p:pic>
      <p:pic>
        <p:nvPicPr>
          <p:cNvPr id="10" name="Picture 8" descr="Icon&#10;&#10;Description automatically generated"/>
          <p:cNvPicPr>
            <a:picLocks noChangeAspect="1"/>
          </p:cNvPicPr>
          <p:nvPr/>
        </p:nvPicPr>
        <p:blipFill>
          <a:blip r:embed="rId2"/>
          <a:stretch>
            <a:fillRect/>
          </a:stretch>
        </p:blipFill>
        <p:spPr>
          <a:xfrm>
            <a:off x="6880984" y="3580828"/>
            <a:ext cx="1303727" cy="484481"/>
          </a:xfrm>
          <a:prstGeom prst="rect">
            <a:avLst/>
          </a:prstGeom>
        </p:spPr>
      </p:pic>
      <p:pic>
        <p:nvPicPr>
          <p:cNvPr id="11" name="Picture 13" descr="A picture containing text, clipart&#10;&#10;Description automatically generated"/>
          <p:cNvPicPr>
            <a:picLocks noChangeAspect="1"/>
          </p:cNvPicPr>
          <p:nvPr/>
        </p:nvPicPr>
        <p:blipFill rotWithShape="1">
          <a:blip r:embed="rId3"/>
          <a:srcRect l="2165" t="10000" r="-1732" b="-7500"/>
          <a:stretch>
            <a:fillRect/>
          </a:stretch>
        </p:blipFill>
        <p:spPr>
          <a:xfrm>
            <a:off x="2119317" y="4099077"/>
            <a:ext cx="3397773" cy="638895"/>
          </a:xfrm>
          <a:prstGeom prst="rect">
            <a:avLst/>
          </a:prstGeom>
        </p:spPr>
      </p:pic>
      <p:pic>
        <p:nvPicPr>
          <p:cNvPr id="12" name="Picture 15" descr="Logo&#10;&#10;Description automatically generated"/>
          <p:cNvPicPr>
            <a:picLocks noChangeAspect="1"/>
          </p:cNvPicPr>
          <p:nvPr/>
        </p:nvPicPr>
        <p:blipFill>
          <a:blip r:embed="rId4"/>
          <a:stretch>
            <a:fillRect/>
          </a:stretch>
        </p:blipFill>
        <p:spPr>
          <a:xfrm>
            <a:off x="6065647" y="2792757"/>
            <a:ext cx="775573" cy="711665"/>
          </a:xfrm>
          <a:prstGeom prst="rect">
            <a:avLst/>
          </a:prstGeom>
        </p:spPr>
      </p:pic>
      <p:pic>
        <p:nvPicPr>
          <p:cNvPr id="14" name="Picture 16" descr="Icon&#10;&#10;Description automatically generated"/>
          <p:cNvPicPr>
            <a:picLocks noChangeAspect="1"/>
          </p:cNvPicPr>
          <p:nvPr/>
        </p:nvPicPr>
        <p:blipFill>
          <a:blip r:embed="rId5"/>
          <a:stretch>
            <a:fillRect/>
          </a:stretch>
        </p:blipFill>
        <p:spPr>
          <a:xfrm>
            <a:off x="3457758" y="2779398"/>
            <a:ext cx="1059856" cy="716897"/>
          </a:xfrm>
          <a:prstGeom prst="rect">
            <a:avLst/>
          </a:prstGeom>
        </p:spPr>
      </p:pic>
      <p:pic>
        <p:nvPicPr>
          <p:cNvPr id="15" name="Picture 17" descr="A picture containing text&#10;&#10;Description automatically generated"/>
          <p:cNvPicPr>
            <a:picLocks noChangeAspect="1"/>
          </p:cNvPicPr>
          <p:nvPr/>
        </p:nvPicPr>
        <p:blipFill>
          <a:blip r:embed="rId6"/>
          <a:stretch>
            <a:fillRect/>
          </a:stretch>
        </p:blipFill>
        <p:spPr>
          <a:xfrm>
            <a:off x="5351713" y="2795816"/>
            <a:ext cx="662425" cy="719597"/>
          </a:xfrm>
          <a:prstGeom prst="rect">
            <a:avLst/>
          </a:prstGeom>
        </p:spPr>
      </p:pic>
      <p:pic>
        <p:nvPicPr>
          <p:cNvPr id="16" name="Picture 18" descr="Icon&#10;&#10;Description automatically generated"/>
          <p:cNvPicPr>
            <a:picLocks noChangeAspect="1"/>
          </p:cNvPicPr>
          <p:nvPr/>
        </p:nvPicPr>
        <p:blipFill>
          <a:blip r:embed="rId7"/>
          <a:stretch>
            <a:fillRect/>
          </a:stretch>
        </p:blipFill>
        <p:spPr>
          <a:xfrm>
            <a:off x="9070244" y="2783777"/>
            <a:ext cx="894951" cy="704235"/>
          </a:xfrm>
          <a:prstGeom prst="rect">
            <a:avLst/>
          </a:prstGeom>
        </p:spPr>
      </p:pic>
      <p:pic>
        <p:nvPicPr>
          <p:cNvPr id="18" name="Picture 19" descr="Icon&#10;&#10;Description automatically generated"/>
          <p:cNvPicPr>
            <a:picLocks noChangeAspect="1"/>
          </p:cNvPicPr>
          <p:nvPr/>
        </p:nvPicPr>
        <p:blipFill>
          <a:blip r:embed="rId8"/>
          <a:stretch>
            <a:fillRect/>
          </a:stretch>
        </p:blipFill>
        <p:spPr>
          <a:xfrm>
            <a:off x="8327961" y="2771876"/>
            <a:ext cx="712440" cy="686507"/>
          </a:xfrm>
          <a:prstGeom prst="rect">
            <a:avLst/>
          </a:prstGeom>
        </p:spPr>
      </p:pic>
      <p:pic>
        <p:nvPicPr>
          <p:cNvPr id="19" name="Picture 20"/>
          <p:cNvPicPr>
            <a:picLocks noChangeAspect="1"/>
          </p:cNvPicPr>
          <p:nvPr/>
        </p:nvPicPr>
        <p:blipFill>
          <a:blip r:embed="rId9"/>
          <a:stretch>
            <a:fillRect/>
          </a:stretch>
        </p:blipFill>
        <p:spPr>
          <a:xfrm>
            <a:off x="8120160" y="4109567"/>
            <a:ext cx="1843060" cy="542888"/>
          </a:xfrm>
          <a:prstGeom prst="rect">
            <a:avLst/>
          </a:prstGeom>
        </p:spPr>
      </p:pic>
      <p:pic>
        <p:nvPicPr>
          <p:cNvPr id="20" name="Picture 23" descr="Logo&#10;&#10;Description automatically generated"/>
          <p:cNvPicPr>
            <a:picLocks noChangeAspect="1"/>
          </p:cNvPicPr>
          <p:nvPr/>
        </p:nvPicPr>
        <p:blipFill>
          <a:blip r:embed="rId10"/>
          <a:stretch>
            <a:fillRect/>
          </a:stretch>
        </p:blipFill>
        <p:spPr>
          <a:xfrm>
            <a:off x="2119385" y="3579503"/>
            <a:ext cx="2987099" cy="481722"/>
          </a:xfrm>
          <a:prstGeom prst="rect">
            <a:avLst/>
          </a:prstGeom>
        </p:spPr>
      </p:pic>
      <p:pic>
        <p:nvPicPr>
          <p:cNvPr id="21" name="Picture 25" descr="A picture containing text, clipart&#10;&#10;Description automatically generated"/>
          <p:cNvPicPr>
            <a:picLocks noChangeAspect="1"/>
          </p:cNvPicPr>
          <p:nvPr/>
        </p:nvPicPr>
        <p:blipFill>
          <a:blip r:embed="rId11"/>
          <a:stretch>
            <a:fillRect/>
          </a:stretch>
        </p:blipFill>
        <p:spPr>
          <a:xfrm>
            <a:off x="5156594" y="3582178"/>
            <a:ext cx="1682778" cy="486892"/>
          </a:xfrm>
          <a:prstGeom prst="rect">
            <a:avLst/>
          </a:prstGeom>
        </p:spPr>
      </p:pic>
      <p:pic>
        <p:nvPicPr>
          <p:cNvPr id="23" name="Picture 26" descr="Icon&#10;&#10;Description automatically generated"/>
          <p:cNvPicPr>
            <a:picLocks noChangeAspect="1"/>
          </p:cNvPicPr>
          <p:nvPr/>
        </p:nvPicPr>
        <p:blipFill>
          <a:blip r:embed="rId12"/>
          <a:stretch>
            <a:fillRect/>
          </a:stretch>
        </p:blipFill>
        <p:spPr>
          <a:xfrm>
            <a:off x="4568247" y="2780774"/>
            <a:ext cx="737712" cy="712715"/>
          </a:xfrm>
          <a:prstGeom prst="rect">
            <a:avLst/>
          </a:prstGeom>
        </p:spPr>
      </p:pic>
      <p:pic>
        <p:nvPicPr>
          <p:cNvPr id="25" name="Picture 27" descr="Logo, company name&#10;&#10;Description automatically generated"/>
          <p:cNvPicPr>
            <a:picLocks noChangeAspect="1"/>
          </p:cNvPicPr>
          <p:nvPr/>
        </p:nvPicPr>
        <p:blipFill>
          <a:blip r:embed="rId13"/>
          <a:stretch>
            <a:fillRect/>
          </a:stretch>
        </p:blipFill>
        <p:spPr>
          <a:xfrm>
            <a:off x="8219621" y="3583972"/>
            <a:ext cx="1781292" cy="491010"/>
          </a:xfrm>
          <a:prstGeom prst="rect">
            <a:avLst/>
          </a:prstGeom>
        </p:spPr>
      </p:pic>
      <p:pic>
        <p:nvPicPr>
          <p:cNvPr id="27" name="Picture 28" descr="A picture containing text, clipart&#10;&#10;Description automatically generated"/>
          <p:cNvPicPr>
            <a:picLocks noChangeAspect="1"/>
          </p:cNvPicPr>
          <p:nvPr/>
        </p:nvPicPr>
        <p:blipFill>
          <a:blip r:embed="rId14"/>
          <a:stretch>
            <a:fillRect/>
          </a:stretch>
        </p:blipFill>
        <p:spPr>
          <a:xfrm>
            <a:off x="5522780" y="4097365"/>
            <a:ext cx="2562114" cy="565830"/>
          </a:xfrm>
          <a:prstGeom prst="rect">
            <a:avLst/>
          </a:prstGeom>
        </p:spPr>
      </p:pic>
      <p:pic>
        <p:nvPicPr>
          <p:cNvPr id="28" name="Picture 29" descr="A picture containing tool&#10;&#10;Description automatically generated"/>
          <p:cNvPicPr>
            <a:picLocks noChangeAspect="1"/>
          </p:cNvPicPr>
          <p:nvPr/>
        </p:nvPicPr>
        <p:blipFill>
          <a:blip r:embed="rId15"/>
          <a:stretch>
            <a:fillRect/>
          </a:stretch>
        </p:blipFill>
        <p:spPr>
          <a:xfrm>
            <a:off x="7531211" y="2777234"/>
            <a:ext cx="746508" cy="716072"/>
          </a:xfrm>
          <a:prstGeom prst="rect">
            <a:avLst/>
          </a:prstGeom>
        </p:spPr>
      </p:pic>
      <p:pic>
        <p:nvPicPr>
          <p:cNvPr id="2" name="Picture 2" descr="A picture containing text, tableware, plate, dishware&#10;&#10;Description automatically generated"/>
          <p:cNvPicPr>
            <a:picLocks noChangeAspect="1"/>
          </p:cNvPicPr>
          <p:nvPr/>
        </p:nvPicPr>
        <p:blipFill>
          <a:blip r:embed="rId16"/>
          <a:stretch>
            <a:fillRect/>
          </a:stretch>
        </p:blipFill>
        <p:spPr>
          <a:xfrm>
            <a:off x="6877738" y="2778405"/>
            <a:ext cx="624896" cy="7162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68224" y="3024918"/>
            <a:ext cx="5135192" cy="808164"/>
          </a:xfrm>
          <a:noFill/>
          <a:ln w="19050">
            <a:noFill/>
            <a:prstDash val="dash"/>
          </a:ln>
        </p:spPr>
        <p:txBody>
          <a:bodyPr vert="horz" lIns="91440" tIns="45720" rIns="91440" bIns="45720" rtlCol="0" anchor="b">
            <a:normAutofit fontScale="90000"/>
          </a:bodyPr>
          <a:lstStyle/>
          <a:p>
            <a:r>
              <a:rPr lang="en-US" b="1" dirty="0"/>
              <a:t>Sequence Diagram</a:t>
            </a:r>
            <a:endParaRPr lang="en-US" dirty="0"/>
          </a:p>
        </p:txBody>
      </p:sp>
      <p:pic>
        <p:nvPicPr>
          <p:cNvPr id="2" name="Picture 1" descr="A diagram of a user flow&#10;&#10;Description automatically generated"/>
          <p:cNvPicPr>
            <a:picLocks noChangeAspect="1"/>
          </p:cNvPicPr>
          <p:nvPr/>
        </p:nvPicPr>
        <p:blipFill rotWithShape="1">
          <a:blip r:embed="rId1"/>
          <a:srcRect r="3727" b="4"/>
          <a:stretch>
            <a:fillRect/>
          </a:stretch>
        </p:blipFill>
        <p:spPr>
          <a:xfrm>
            <a:off x="6846316" y="1522615"/>
            <a:ext cx="4732914" cy="4870298"/>
          </a:xfrm>
          <a:prstGeom prst="rect">
            <a:avLst/>
          </a:prstGeom>
        </p:spPr>
      </p:pic>
      <p:sp>
        <p:nvSpPr>
          <p:cNvPr id="5" name="TextBox 4"/>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60854" y="2721778"/>
            <a:ext cx="5135172" cy="830313"/>
          </a:xfrm>
          <a:noFill/>
          <a:ln w="19050">
            <a:noFill/>
            <a:prstDash val="dash"/>
          </a:ln>
        </p:spPr>
        <p:txBody>
          <a:bodyPr vert="horz" lIns="91440" tIns="45720" rIns="91440" bIns="45720" rtlCol="0" anchor="b">
            <a:normAutofit fontScale="90000"/>
          </a:bodyPr>
          <a:lstStyle/>
          <a:p>
            <a:r>
              <a:rPr lang="en-US" b="1" dirty="0"/>
              <a:t>Sequence Diagram</a:t>
            </a:r>
            <a:endParaRPr lang="en-US" dirty="0"/>
          </a:p>
        </p:txBody>
      </p:sp>
      <p:pic>
        <p:nvPicPr>
          <p:cNvPr id="4" name="Picture 3" descr="A diagram of a program&#10;&#10;Description automatically generated"/>
          <p:cNvPicPr>
            <a:picLocks noChangeAspect="1"/>
          </p:cNvPicPr>
          <p:nvPr/>
        </p:nvPicPr>
        <p:blipFill>
          <a:blip r:embed="rId1"/>
          <a:stretch>
            <a:fillRect/>
          </a:stretch>
        </p:blipFill>
        <p:spPr>
          <a:xfrm>
            <a:off x="6758354" y="1078715"/>
            <a:ext cx="4773246" cy="5337862"/>
          </a:xfrm>
          <a:prstGeom prst="rect">
            <a:avLst/>
          </a:prstGeom>
        </p:spPr>
      </p:pic>
      <p:sp>
        <p:nvSpPr>
          <p:cNvPr id="5" name="TextBox 4"/>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59800" y="795570"/>
            <a:ext cx="4443101" cy="881113"/>
          </a:xfrm>
          <a:noFill/>
          <a:ln w="19050">
            <a:noFill/>
            <a:prstDash val="dash"/>
          </a:ln>
        </p:spPr>
        <p:txBody>
          <a:bodyPr vert="horz" lIns="91440" tIns="45720" rIns="91440" bIns="45720" rtlCol="0" anchor="b">
            <a:normAutofit/>
          </a:bodyPr>
          <a:lstStyle/>
          <a:p>
            <a:pPr algn="l"/>
            <a:r>
              <a:rPr lang="en-US" sz="4800" b="1" dirty="0"/>
              <a:t>ER Diagram</a:t>
            </a:r>
            <a:endParaRPr lang="en-US" sz="4800" dirty="0"/>
          </a:p>
        </p:txBody>
      </p:sp>
      <p:pic>
        <p:nvPicPr>
          <p:cNvPr id="2" name="Picture 1" descr="A screenshot of a computer program&#10;&#10;Description automatically generated"/>
          <p:cNvPicPr>
            <a:picLocks noChangeAspect="1"/>
          </p:cNvPicPr>
          <p:nvPr/>
        </p:nvPicPr>
        <p:blipFill rotWithShape="1">
          <a:blip r:embed="rId1"/>
          <a:srcRect r="7146" b="-2"/>
          <a:stretch>
            <a:fillRect/>
          </a:stretch>
        </p:blipFill>
        <p:spPr>
          <a:xfrm>
            <a:off x="2359800" y="2064821"/>
            <a:ext cx="5339490" cy="4284145"/>
          </a:xfrm>
          <a:prstGeom prst="rect">
            <a:avLst/>
          </a:prstGeom>
        </p:spPr>
      </p:pic>
      <p:sp>
        <p:nvSpPr>
          <p:cNvPr id="5" name="TextBox 4"/>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775957" y="1869169"/>
            <a:ext cx="4958919" cy="876562"/>
          </a:xfrm>
          <a:prstGeom prst="rect">
            <a:avLst/>
          </a:prstGeom>
        </p:spPr>
        <p:txBody>
          <a:bodyPr rot="0" spcFirstLastPara="0" vertOverflow="overflow" horzOverflow="overflow" vert="horz" lIns="91440" tIns="45720" rIns="91440" bIns="45720" numCol="1" spcCol="0" rtlCol="0" fromWordArt="0" anchor="b" anchorCtr="0" forceAA="0" compatLnSpc="1">
            <a:normAutofit/>
          </a:bodyPr>
          <a:lstStyle/>
          <a:p>
            <a:pPr>
              <a:spcBef>
                <a:spcPct val="0"/>
              </a:spcBef>
              <a:spcAft>
                <a:spcPts val="600"/>
              </a:spcAft>
            </a:pPr>
            <a:r>
              <a:rPr lang="en-US" sz="4400" b="1" kern="1200" cap="all" dirty="0">
                <a:solidFill>
                  <a:schemeClr val="accent1"/>
                </a:solidFill>
                <a:latin typeface="+mj-lt"/>
                <a:ea typeface="+mj-ea"/>
                <a:cs typeface="+mj-cs"/>
              </a:rPr>
              <a:t>Sprint-5 Recap</a:t>
            </a:r>
            <a:endParaRPr lang="en-US" sz="4400" b="1" kern="1200" cap="all" dirty="0">
              <a:solidFill>
                <a:schemeClr val="accent1"/>
              </a:solidFill>
              <a:latin typeface="+mj-lt"/>
              <a:ea typeface="+mj-ea"/>
              <a:cs typeface="+mj-cs"/>
            </a:endParaRPr>
          </a:p>
        </p:txBody>
      </p:sp>
      <p:sp>
        <p:nvSpPr>
          <p:cNvPr id="11" name="TextBox 10"/>
          <p:cNvSpPr txBox="1"/>
          <p:nvPr/>
        </p:nvSpPr>
        <p:spPr>
          <a:xfrm>
            <a:off x="5775957" y="3429000"/>
            <a:ext cx="6476999" cy="1652377"/>
          </a:xfrm>
          <a:prstGeom prst="rect">
            <a:avLst/>
          </a:prstGeom>
        </p:spPr>
        <p:txBody>
          <a:bodyPr vert="horz" lIns="91440" tIns="45720" rIns="91440" bIns="45720" rtlCol="0" anchor="t">
            <a:normAutofit/>
          </a:bodyPr>
          <a:lstStyle/>
          <a:p>
            <a:pPr>
              <a:lnSpc>
                <a:spcPct val="90000"/>
              </a:lnSpc>
              <a:spcBef>
                <a:spcPts val="1000"/>
              </a:spcBef>
              <a:buClr>
                <a:schemeClr val="accent1"/>
              </a:buClr>
              <a:buSzPct val="80000"/>
            </a:pPr>
            <a:r>
              <a:rPr lang="en-US" sz="2000" b="0" i="0" u="none" strike="noStrike" noProof="0" dirty="0">
                <a:solidFill>
                  <a:schemeClr val="tx1">
                    <a:lumMod val="50000"/>
                    <a:lumOff val="50000"/>
                  </a:schemeClr>
                </a:solidFill>
                <a:effectLst/>
              </a:rPr>
              <a:t>Create login and signup pages</a:t>
            </a:r>
            <a:endParaRPr lang="en-US" sz="2000" b="0" i="0" u="none" strike="noStrike" noProof="0" dirty="0">
              <a:solidFill>
                <a:schemeClr val="tx1">
                  <a:lumMod val="50000"/>
                  <a:lumOff val="50000"/>
                </a:schemeClr>
              </a:solidFill>
              <a:effectLst/>
            </a:endParaRPr>
          </a:p>
          <a:p>
            <a:pPr>
              <a:lnSpc>
                <a:spcPct val="90000"/>
              </a:lnSpc>
              <a:spcBef>
                <a:spcPts val="1000"/>
              </a:spcBef>
              <a:buClr>
                <a:schemeClr val="accent1"/>
              </a:buClr>
              <a:buSzPct val="80000"/>
            </a:pPr>
            <a:r>
              <a:rPr lang="en-US" sz="2000" b="0" i="0" u="none" strike="noStrike" noProof="0" dirty="0">
                <a:solidFill>
                  <a:schemeClr val="tx1">
                    <a:lumMod val="50000"/>
                    <a:lumOff val="50000"/>
                  </a:schemeClr>
                </a:solidFill>
                <a:effectLst/>
              </a:rPr>
              <a:t>Implement backend authentication using JWT token</a:t>
            </a:r>
            <a:endParaRPr lang="en-US" sz="2000" b="0" i="0" u="none" strike="noStrike" noProof="0" dirty="0">
              <a:solidFill>
                <a:schemeClr val="tx1">
                  <a:lumMod val="50000"/>
                  <a:lumOff val="50000"/>
                </a:schemeClr>
              </a:solidFill>
              <a:effectLst/>
            </a:endParaRPr>
          </a:p>
          <a:p>
            <a:pPr>
              <a:lnSpc>
                <a:spcPct val="90000"/>
              </a:lnSpc>
              <a:spcBef>
                <a:spcPts val="1000"/>
              </a:spcBef>
              <a:buClr>
                <a:schemeClr val="accent1"/>
              </a:buClr>
              <a:buSzPct val="80000"/>
            </a:pPr>
            <a:r>
              <a:rPr lang="en-US" sz="2000" dirty="0">
                <a:solidFill>
                  <a:schemeClr val="tx1">
                    <a:lumMod val="50000"/>
                    <a:lumOff val="50000"/>
                  </a:schemeClr>
                </a:solidFill>
              </a:rPr>
              <a:t>I</a:t>
            </a:r>
            <a:r>
              <a:rPr lang="en-US" sz="2000" b="0" i="0" u="none" strike="noStrike" noProof="0" dirty="0" err="1">
                <a:solidFill>
                  <a:schemeClr val="tx1">
                    <a:lumMod val="50000"/>
                    <a:lumOff val="50000"/>
                  </a:schemeClr>
                </a:solidFill>
                <a:effectLst/>
              </a:rPr>
              <a:t>ntegration</a:t>
            </a:r>
            <a:r>
              <a:rPr lang="en-US" sz="2000" b="0" i="0" u="none" strike="noStrike" noProof="0" dirty="0">
                <a:solidFill>
                  <a:schemeClr val="tx1">
                    <a:lumMod val="50000"/>
                    <a:lumOff val="50000"/>
                  </a:schemeClr>
                </a:solidFill>
                <a:effectLst/>
              </a:rPr>
              <a:t> of authentication with existing application</a:t>
            </a:r>
            <a:endParaRPr lang="en-US" sz="2000" dirty="0">
              <a:solidFill>
                <a:schemeClr val="tx1">
                  <a:lumMod val="50000"/>
                  <a:lumOff val="50000"/>
                </a:schemeClr>
              </a:solidFill>
            </a:endParaRPr>
          </a:p>
          <a:p>
            <a:pPr>
              <a:lnSpc>
                <a:spcPct val="90000"/>
              </a:lnSpc>
              <a:spcBef>
                <a:spcPts val="1000"/>
              </a:spcBef>
              <a:buClr>
                <a:schemeClr val="accent1"/>
              </a:buClr>
              <a:buSzPct val="80000"/>
            </a:pPr>
            <a:endParaRPr lang="en-US" sz="1400" b="0" i="0" u="none" strike="noStrike" noProof="0" dirty="0">
              <a:solidFill>
                <a:schemeClr val="tx1">
                  <a:lumMod val="50000"/>
                  <a:lumOff val="50000"/>
                </a:schemeClr>
              </a:solidFill>
              <a:effectLst/>
            </a:endParaRPr>
          </a:p>
          <a:p>
            <a:pPr>
              <a:lnSpc>
                <a:spcPct val="90000"/>
              </a:lnSpc>
              <a:spcBef>
                <a:spcPts val="1000"/>
              </a:spcBef>
              <a:buClr>
                <a:schemeClr val="accent1"/>
              </a:buClr>
              <a:buSzPct val="80000"/>
            </a:pPr>
            <a:endParaRPr lang="en-US" sz="1400" dirty="0">
              <a:solidFill>
                <a:schemeClr val="tx1">
                  <a:lumMod val="50000"/>
                  <a:lumOff val="50000"/>
                </a:schemeClr>
              </a:solidFill>
            </a:endParaRPr>
          </a:p>
          <a:p>
            <a:pPr>
              <a:lnSpc>
                <a:spcPct val="90000"/>
              </a:lnSpc>
              <a:spcBef>
                <a:spcPts val="1000"/>
              </a:spcBef>
              <a:buClr>
                <a:schemeClr val="accent1"/>
              </a:buClr>
              <a:buSzPct val="80000"/>
            </a:pPr>
            <a:endParaRPr lang="en-US" sz="1400" b="0" i="0" u="none" strike="noStrike" noProof="0" dirty="0">
              <a:solidFill>
                <a:schemeClr val="tx1">
                  <a:lumMod val="50000"/>
                  <a:lumOff val="50000"/>
                </a:schemeClr>
              </a:solidFill>
              <a:effectLst/>
            </a:endParaRPr>
          </a:p>
          <a:p>
            <a:pPr>
              <a:lnSpc>
                <a:spcPct val="90000"/>
              </a:lnSpc>
              <a:spcBef>
                <a:spcPts val="1000"/>
              </a:spcBef>
              <a:buClr>
                <a:schemeClr val="accent1"/>
              </a:buClr>
              <a:buSzPct val="80000"/>
            </a:pPr>
            <a:endParaRPr lang="en-US" sz="1400" dirty="0">
              <a:solidFill>
                <a:schemeClr val="tx1">
                  <a:lumMod val="50000"/>
                  <a:lumOff val="50000"/>
                </a:schemeClr>
              </a:solidFill>
            </a:endParaRPr>
          </a:p>
        </p:txBody>
      </p:sp>
      <p:pic>
        <p:nvPicPr>
          <p:cNvPr id="57" name="Graphic 56" descr="Laptop Secur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440617" y="1261330"/>
            <a:ext cx="4335340" cy="4335340"/>
          </a:xfrm>
          <a:prstGeom prst="rect">
            <a:avLst/>
          </a:prstGeom>
        </p:spPr>
      </p:pic>
      <p:sp>
        <p:nvSpPr>
          <p:cNvPr id="2" name="TextBox 1"/>
          <p:cNvSpPr txBox="1"/>
          <p:nvPr/>
        </p:nvSpPr>
        <p:spPr>
          <a:xfrm>
            <a:off x="11053293" y="0"/>
            <a:ext cx="1138687" cy="369332"/>
          </a:xfrm>
          <a:prstGeom prst="rect">
            <a:avLst/>
          </a:prstGeom>
          <a:solidFill>
            <a:schemeClr val="accent3"/>
          </a:solidFill>
        </p:spPr>
        <p:txBody>
          <a:bodyPr wrap="square" rtlCol="0">
            <a:spAutoFit/>
          </a:bodyPr>
          <a:lstStyle/>
          <a:p>
            <a:pPr>
              <a:spcAft>
                <a:spcPts val="600"/>
              </a:spcAft>
            </a:pPr>
            <a:r>
              <a:rPr lang="en-US"/>
              <a:t>changed</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5738" y="509954"/>
            <a:ext cx="5935784" cy="1241343"/>
          </a:xfrm>
          <a:prstGeom prst="rect">
            <a:avLst/>
          </a:prstGeom>
        </p:spPr>
        <p:txBody>
          <a:bodyPr vert="horz" lIns="91440" tIns="45720" rIns="91440" bIns="45720" rtlCol="0" anchor="b">
            <a:normAutofit fontScale="92500"/>
          </a:bodyPr>
          <a:lstStyle/>
          <a:p>
            <a:pPr defTabSz="914400">
              <a:lnSpc>
                <a:spcPct val="90000"/>
              </a:lnSpc>
              <a:spcBef>
                <a:spcPct val="0"/>
              </a:spcBef>
              <a:spcAft>
                <a:spcPts val="600"/>
              </a:spcAft>
            </a:pPr>
            <a:r>
              <a:rPr lang="en-US" sz="4000" b="1" cap="all" dirty="0">
                <a:latin typeface="+mj-lt"/>
                <a:ea typeface="+mj-ea"/>
                <a:cs typeface="+mj-cs"/>
              </a:rPr>
              <a:t>Product backlog &amp; </a:t>
            </a:r>
            <a:endParaRPr lang="en-US" sz="4000" dirty="0"/>
          </a:p>
          <a:p>
            <a:pPr defTabSz="914400">
              <a:lnSpc>
                <a:spcPct val="90000"/>
              </a:lnSpc>
              <a:spcBef>
                <a:spcPct val="0"/>
              </a:spcBef>
              <a:spcAft>
                <a:spcPts val="600"/>
              </a:spcAft>
            </a:pPr>
            <a:r>
              <a:rPr lang="en-US" sz="4000" b="1" cap="all" dirty="0">
                <a:latin typeface="+mj-lt"/>
                <a:ea typeface="+mj-ea"/>
                <a:cs typeface="+mj-cs"/>
              </a:rPr>
              <a:t>Acceptance criteria</a:t>
            </a:r>
            <a:endParaRPr lang="en-US" sz="4000" dirty="0">
              <a:ea typeface="+mj-ea"/>
              <a:cs typeface="+mj-cs"/>
            </a:endParaRPr>
          </a:p>
        </p:txBody>
      </p:sp>
      <p:graphicFrame>
        <p:nvGraphicFramePr>
          <p:cNvPr id="5" name="Table 5"/>
          <p:cNvGraphicFramePr>
            <a:graphicFrameLocks noGrp="1"/>
          </p:cNvGraphicFramePr>
          <p:nvPr/>
        </p:nvGraphicFramePr>
        <p:xfrm>
          <a:off x="1365738" y="2120900"/>
          <a:ext cx="10422318" cy="4406899"/>
        </p:xfrm>
        <a:graphic>
          <a:graphicData uri="http://schemas.openxmlformats.org/drawingml/2006/table">
            <a:tbl>
              <a:tblPr firstRow="1" bandRow="1">
                <a:tableStyleId>{5C22544A-7EE6-4342-B048-85BDC9FD1C3A}</a:tableStyleId>
              </a:tblPr>
              <a:tblGrid>
                <a:gridCol w="4734219"/>
                <a:gridCol w="5688099"/>
              </a:tblGrid>
              <a:tr h="329978">
                <a:tc>
                  <a:txBody>
                    <a:bodyPr/>
                    <a:lstStyle/>
                    <a:p>
                      <a:pPr algn="ctr"/>
                      <a:r>
                        <a:rPr lang="en-US" sz="1400" err="1">
                          <a:latin typeface="+mn-lt"/>
                        </a:rPr>
                        <a:t>Userstory</a:t>
                      </a:r>
                      <a:endParaRPr lang="en-US" sz="1400">
                        <a:latin typeface="+mn-lt"/>
                      </a:endParaRPr>
                    </a:p>
                  </a:txBody>
                  <a:tcPr marL="70000" marR="70000" marT="35000" marB="35000">
                    <a:solidFill>
                      <a:schemeClr val="accent1">
                        <a:lumMod val="60000"/>
                        <a:lumOff val="40000"/>
                      </a:schemeClr>
                    </a:solidFill>
                  </a:tcPr>
                </a:tc>
                <a:tc>
                  <a:txBody>
                    <a:bodyPr/>
                    <a:lstStyle/>
                    <a:p>
                      <a:pPr algn="ctr"/>
                      <a:r>
                        <a:rPr lang="en-US" sz="1400" dirty="0">
                          <a:latin typeface="+mn-lt"/>
                        </a:rPr>
                        <a:t>Acceptance Criteria</a:t>
                      </a:r>
                      <a:endParaRPr lang="en-US" sz="1400" dirty="0">
                        <a:latin typeface="+mn-lt"/>
                      </a:endParaRPr>
                    </a:p>
                  </a:txBody>
                  <a:tcPr marL="70000" marR="70000" marT="35000" marB="35000">
                    <a:solidFill>
                      <a:schemeClr val="accent1">
                        <a:lumMod val="60000"/>
                        <a:lumOff val="40000"/>
                      </a:schemeClr>
                    </a:solidFill>
                  </a:tcPr>
                </a:tc>
              </a:tr>
              <a:tr h="736806">
                <a:tc rowSpan="3">
                  <a:txBody>
                    <a:bodyPr/>
                    <a:lstStyle/>
                    <a:p>
                      <a:pPr marL="0" marR="0" lvl="0">
                        <a:lnSpc>
                          <a:spcPts val="2100"/>
                        </a:lnSpc>
                        <a:spcBef>
                          <a:spcPts val="0"/>
                        </a:spcBef>
                        <a:spcAft>
                          <a:spcPts val="0"/>
                        </a:spcAft>
                        <a:buNone/>
                      </a:pPr>
                      <a:r>
                        <a:rPr lang="en-US" sz="1200" kern="1800" spc="-10" dirty="0">
                          <a:solidFill>
                            <a:srgbClr val="000000"/>
                          </a:solidFill>
                          <a:effectLst/>
                          <a:latin typeface="+mn-lt"/>
                          <a:cs typeface="Times New Roman" panose="02020603050405020304"/>
                        </a:rPr>
                        <a:t>Enable </a:t>
                      </a:r>
                      <a:r>
                        <a:rPr lang="en-US" sz="1200" kern="1800" spc="-10" dirty="0" err="1">
                          <a:solidFill>
                            <a:srgbClr val="000000"/>
                          </a:solidFill>
                          <a:effectLst/>
                          <a:latin typeface="+mn-lt"/>
                          <a:cs typeface="Times New Roman" panose="02020603050405020304"/>
                        </a:rPr>
                        <a:t>ScreenSharing</a:t>
                      </a:r>
                      <a:r>
                        <a:rPr lang="en-US" sz="1200" kern="1800" spc="-10" dirty="0">
                          <a:solidFill>
                            <a:srgbClr val="000000"/>
                          </a:solidFill>
                          <a:effectLst/>
                          <a:latin typeface="+mn-lt"/>
                          <a:cs typeface="Times New Roman" panose="02020603050405020304"/>
                        </a:rPr>
                        <a:t> feature</a:t>
                      </a:r>
                      <a:endParaRPr lang="en-US" dirty="0"/>
                    </a:p>
                  </a:txBody>
                  <a:tcPr marL="56385" marR="56385" marT="0" marB="0"/>
                </a:tc>
                <a:tc>
                  <a:txBody>
                    <a:bodyPr/>
                    <a:lstStyle/>
                    <a:p>
                      <a:pPr marL="0" marR="0">
                        <a:lnSpc>
                          <a:spcPct val="106000"/>
                        </a:lnSpc>
                        <a:spcBef>
                          <a:spcPts val="0"/>
                        </a:spcBef>
                        <a:spcAft>
                          <a:spcPts val="0"/>
                        </a:spcAft>
                      </a:pPr>
                      <a:r>
                        <a:rPr lang="en-US" sz="1200" kern="100" dirty="0">
                          <a:effectLst/>
                          <a:latin typeface="+mn-lt"/>
                          <a:ea typeface="Calibri"/>
                          <a:cs typeface="Times New Roman" panose="02020603050405020304"/>
                        </a:rPr>
                        <a:t>As a user</a:t>
                      </a:r>
                      <a:endParaRPr lang="en-US" sz="1200" kern="100" dirty="0">
                        <a:effectLst/>
                        <a:latin typeface="+mn-lt"/>
                        <a:ea typeface="Calibri"/>
                        <a:cs typeface="Times New Roman" panose="02020603050405020304"/>
                      </a:endParaRPr>
                    </a:p>
                    <a:p>
                      <a:pPr marL="0" marR="0">
                        <a:lnSpc>
                          <a:spcPct val="106000"/>
                        </a:lnSpc>
                        <a:spcBef>
                          <a:spcPts val="0"/>
                        </a:spcBef>
                        <a:spcAft>
                          <a:spcPts val="0"/>
                        </a:spcAft>
                      </a:pPr>
                      <a:r>
                        <a:rPr lang="en-US" sz="1200" kern="100" dirty="0">
                          <a:effectLst/>
                          <a:latin typeface="+mn-lt"/>
                          <a:ea typeface="Calibri"/>
                          <a:cs typeface="Times New Roman" panose="02020603050405020304"/>
                        </a:rPr>
                        <a:t>Given user clicks on screen share button.</a:t>
                      </a:r>
                      <a:endParaRPr lang="en-US" sz="1200" kern="100" dirty="0">
                        <a:effectLst/>
                        <a:latin typeface="+mn-lt"/>
                        <a:ea typeface="Calibri"/>
                        <a:cs typeface="Times New Roman" panose="02020603050405020304"/>
                      </a:endParaRPr>
                    </a:p>
                    <a:p>
                      <a:pPr marL="0" marR="0">
                        <a:lnSpc>
                          <a:spcPct val="106000"/>
                        </a:lnSpc>
                        <a:spcBef>
                          <a:spcPts val="0"/>
                        </a:spcBef>
                        <a:spcAft>
                          <a:spcPts val="0"/>
                        </a:spcAft>
                      </a:pPr>
                      <a:r>
                        <a:rPr lang="en-US" sz="1200" kern="100" dirty="0">
                          <a:effectLst/>
                          <a:latin typeface="+mn-lt"/>
                          <a:ea typeface="Calibri"/>
                          <a:cs typeface="Times New Roman" panose="02020603050405020304"/>
                        </a:rPr>
                        <a:t>Then user should be able to share screen.</a:t>
                      </a:r>
                      <a:endParaRPr lang="en-US" sz="1200" kern="100" dirty="0">
                        <a:effectLst/>
                        <a:latin typeface="+mn-lt"/>
                        <a:ea typeface="Calibri"/>
                        <a:cs typeface="Times New Roman" panose="02020603050405020304"/>
                      </a:endParaRPr>
                    </a:p>
                  </a:txBody>
                  <a:tcPr marL="56385" marR="56385" marT="0" marB="0"/>
                </a:tc>
              </a:tr>
              <a:tr h="661013">
                <a:tc vMerge="1">
                  <a:tcPr marL="56384" marR="56384" marT="0" marB="0"/>
                </a:tc>
                <a:tc>
                  <a:txBody>
                    <a:bodyPr/>
                    <a:lstStyle/>
                    <a:p>
                      <a:pPr marL="0" marR="0" lvl="0">
                        <a:lnSpc>
                          <a:spcPct val="106000"/>
                        </a:lnSpc>
                        <a:spcBef>
                          <a:spcPts val="0"/>
                        </a:spcBef>
                        <a:spcAft>
                          <a:spcPts val="0"/>
                        </a:spcAft>
                        <a:buNone/>
                      </a:pPr>
                      <a:r>
                        <a:rPr lang="en-US" sz="1200" b="0" i="0" u="none" strike="noStrike" kern="100" noProof="0" dirty="0">
                          <a:solidFill>
                            <a:srgbClr val="000000"/>
                          </a:solidFill>
                          <a:effectLst/>
                          <a:latin typeface="Segoe UI"/>
                        </a:rPr>
                        <a:t>As a user</a:t>
                      </a:r>
                      <a:endParaRPr lang="en-US" sz="1200" b="0" i="0" u="none" strike="noStrike" kern="100" noProof="0" dirty="0">
                        <a:solidFill>
                          <a:srgbClr val="000000"/>
                        </a:solidFill>
                        <a:effectLst/>
                        <a:latin typeface="Segoe UI"/>
                      </a:endParaRPr>
                    </a:p>
                    <a:p>
                      <a:pPr marL="0" marR="0" lvl="0">
                        <a:lnSpc>
                          <a:spcPct val="106000"/>
                        </a:lnSpc>
                        <a:spcBef>
                          <a:spcPts val="0"/>
                        </a:spcBef>
                        <a:spcAft>
                          <a:spcPts val="0"/>
                        </a:spcAft>
                        <a:buNone/>
                      </a:pPr>
                      <a:r>
                        <a:rPr lang="en-US" sz="1200" b="0" i="0" u="none" strike="noStrike" kern="100" noProof="0" dirty="0">
                          <a:solidFill>
                            <a:srgbClr val="000000"/>
                          </a:solidFill>
                          <a:effectLst/>
                          <a:latin typeface="Segoe UI"/>
                        </a:rPr>
                        <a:t>Given user is logged in as non admin,</a:t>
                      </a:r>
                      <a:endParaRPr lang="en-US" sz="1200" b="0" i="0" u="none" strike="noStrike" kern="100" noProof="0" dirty="0">
                        <a:solidFill>
                          <a:srgbClr val="000000"/>
                        </a:solidFill>
                        <a:effectLst/>
                        <a:latin typeface="Segoe UI"/>
                      </a:endParaRPr>
                    </a:p>
                    <a:p>
                      <a:pPr marL="0" marR="0" lvl="0">
                        <a:lnSpc>
                          <a:spcPct val="106000"/>
                        </a:lnSpc>
                        <a:spcBef>
                          <a:spcPts val="0"/>
                        </a:spcBef>
                        <a:spcAft>
                          <a:spcPts val="0"/>
                        </a:spcAft>
                        <a:buNone/>
                      </a:pPr>
                      <a:r>
                        <a:rPr lang="en-US" sz="1200" b="0" i="0" u="none" strike="noStrike" kern="100" noProof="0" dirty="0">
                          <a:solidFill>
                            <a:srgbClr val="000000"/>
                          </a:solidFill>
                          <a:effectLst/>
                          <a:latin typeface="Segoe UI"/>
                        </a:rPr>
                        <a:t>Then user should not see screen share button</a:t>
                      </a:r>
                      <a:endParaRPr lang="en-US" sz="1200" b="0" i="0" u="none" strike="noStrike" kern="100" noProof="0" dirty="0">
                        <a:solidFill>
                          <a:srgbClr val="000000"/>
                        </a:solidFill>
                        <a:effectLst/>
                        <a:latin typeface="Segoe UI"/>
                      </a:endParaRPr>
                    </a:p>
                  </a:txBody>
                  <a:tcPr marL="56384" marR="56384" marT="0" marB="0"/>
                </a:tc>
              </a:tr>
              <a:tr h="661013">
                <a:tc vMerge="1">
                  <a:tcPr marL="56385" marR="56385" marT="0" marB="0"/>
                </a:tc>
                <a:tc>
                  <a:txBody>
                    <a:bodyPr/>
                    <a:lstStyle/>
                    <a:p>
                      <a:pPr marL="0" marR="0" lvl="0">
                        <a:lnSpc>
                          <a:spcPct val="106000"/>
                        </a:lnSpc>
                        <a:spcBef>
                          <a:spcPts val="0"/>
                        </a:spcBef>
                        <a:spcAft>
                          <a:spcPts val="0"/>
                        </a:spcAft>
                        <a:buNone/>
                      </a:pPr>
                      <a:r>
                        <a:rPr lang="en-US" sz="1200" b="0" i="0" u="none" strike="noStrike" kern="100" noProof="0" dirty="0">
                          <a:solidFill>
                            <a:srgbClr val="000000"/>
                          </a:solidFill>
                          <a:effectLst/>
                          <a:latin typeface="Segoe UI"/>
                        </a:rPr>
                        <a:t>As a user</a:t>
                      </a:r>
                      <a:endParaRPr lang="en-US" sz="1200" b="0" i="0" u="none" strike="noStrike" kern="100" noProof="0" dirty="0">
                        <a:solidFill>
                          <a:srgbClr val="000000"/>
                        </a:solidFill>
                        <a:effectLst/>
                        <a:latin typeface="Segoe UI"/>
                      </a:endParaRPr>
                    </a:p>
                    <a:p>
                      <a:pPr marL="0" marR="0" lvl="0">
                        <a:lnSpc>
                          <a:spcPct val="106000"/>
                        </a:lnSpc>
                        <a:spcBef>
                          <a:spcPts val="0"/>
                        </a:spcBef>
                        <a:spcAft>
                          <a:spcPts val="0"/>
                        </a:spcAft>
                        <a:buNone/>
                      </a:pPr>
                      <a:r>
                        <a:rPr lang="en-US" sz="1200" b="0" i="0" u="none" strike="noStrike" kern="100" noProof="0" dirty="0">
                          <a:solidFill>
                            <a:srgbClr val="000000"/>
                          </a:solidFill>
                          <a:effectLst/>
                          <a:latin typeface="Segoe UI"/>
                        </a:rPr>
                        <a:t>Given user is logged in as admin.</a:t>
                      </a:r>
                      <a:endParaRPr lang="en-US" sz="1200" b="0" i="0" u="none" strike="noStrike" kern="100" noProof="0" dirty="0">
                        <a:solidFill>
                          <a:srgbClr val="000000"/>
                        </a:solidFill>
                        <a:effectLst/>
                        <a:latin typeface="Segoe UI"/>
                      </a:endParaRPr>
                    </a:p>
                    <a:p>
                      <a:pPr marL="0" marR="0" lvl="0">
                        <a:lnSpc>
                          <a:spcPct val="106000"/>
                        </a:lnSpc>
                        <a:spcBef>
                          <a:spcPts val="0"/>
                        </a:spcBef>
                        <a:spcAft>
                          <a:spcPts val="0"/>
                        </a:spcAft>
                        <a:buNone/>
                      </a:pPr>
                      <a:r>
                        <a:rPr lang="en-US" sz="1200" b="0" i="0" u="none" strike="noStrike" kern="100" noProof="0" dirty="0">
                          <a:solidFill>
                            <a:srgbClr val="000000"/>
                          </a:solidFill>
                          <a:effectLst/>
                          <a:latin typeface="Segoe UI"/>
                        </a:rPr>
                        <a:t>Then user should see screen share button</a:t>
                      </a:r>
                      <a:endParaRPr lang="en-US" sz="1200" b="0" i="0" u="none" strike="noStrike" kern="100" noProof="0" dirty="0">
                        <a:solidFill>
                          <a:srgbClr val="000000"/>
                        </a:solidFill>
                        <a:effectLst/>
                        <a:latin typeface="Segoe UI"/>
                      </a:endParaRPr>
                    </a:p>
                  </a:txBody>
                  <a:tcPr marL="56384" marR="56384" marT="0" marB="0"/>
                </a:tc>
              </a:tr>
              <a:tr h="2018089">
                <a:tc>
                  <a:txBody>
                    <a:bodyPr/>
                    <a:lstStyle/>
                    <a:p>
                      <a:pPr marL="0" marR="0" lvl="0">
                        <a:lnSpc>
                          <a:spcPct val="106000"/>
                        </a:lnSpc>
                        <a:spcBef>
                          <a:spcPts val="0"/>
                        </a:spcBef>
                        <a:spcAft>
                          <a:spcPts val="0"/>
                        </a:spcAft>
                        <a:buNone/>
                      </a:pPr>
                      <a:r>
                        <a:rPr lang="en-US" sz="1200" b="0" i="0" u="none" strike="noStrike" kern="100" noProof="0" dirty="0">
                          <a:effectLst/>
                        </a:rPr>
                        <a:t>Mark Attendance feature production deployment </a:t>
                      </a:r>
                      <a:endParaRPr lang="en-US"/>
                    </a:p>
                  </a:txBody>
                  <a:tcPr marL="56385" marR="56385" marT="0" marB="0"/>
                </a:tc>
                <a:tc>
                  <a:txBody>
                    <a:bodyPr/>
                    <a:lstStyle/>
                    <a:p>
                      <a:pPr marL="0" marR="0">
                        <a:lnSpc>
                          <a:spcPct val="106000"/>
                        </a:lnSpc>
                        <a:spcBef>
                          <a:spcPts val="0"/>
                        </a:spcBef>
                        <a:spcAft>
                          <a:spcPts val="0"/>
                        </a:spcAft>
                      </a:pPr>
                      <a:r>
                        <a:rPr lang="en-US" sz="1200" kern="100" dirty="0">
                          <a:effectLst/>
                          <a:latin typeface="+mn-lt"/>
                          <a:ea typeface="Calibri"/>
                          <a:cs typeface="Times New Roman" panose="02020603050405020304"/>
                        </a:rPr>
                        <a:t>As a user</a:t>
                      </a:r>
                      <a:endParaRPr lang="en-US" sz="1200" kern="100" dirty="0">
                        <a:effectLst/>
                        <a:latin typeface="+mn-lt"/>
                        <a:ea typeface="Calibri"/>
                        <a:cs typeface="Times New Roman" panose="02020603050405020304"/>
                      </a:endParaRPr>
                    </a:p>
                    <a:p>
                      <a:pPr marL="0" marR="0" lvl="0">
                        <a:lnSpc>
                          <a:spcPct val="106000"/>
                        </a:lnSpc>
                        <a:spcBef>
                          <a:spcPts val="0"/>
                        </a:spcBef>
                        <a:spcAft>
                          <a:spcPts val="0"/>
                        </a:spcAft>
                        <a:buNone/>
                      </a:pPr>
                      <a:r>
                        <a:rPr lang="en-US" sz="1200" b="0" i="0" u="none" strike="noStrike" kern="100" noProof="0" dirty="0">
                          <a:effectLst/>
                        </a:rPr>
                        <a:t>Given user is in https://simplyonline.tech</a:t>
                      </a:r>
                      <a:endParaRPr lang="en-US" dirty="0"/>
                    </a:p>
                    <a:p>
                      <a:pPr marL="0" marR="0">
                        <a:lnSpc>
                          <a:spcPct val="106000"/>
                        </a:lnSpc>
                        <a:spcBef>
                          <a:spcPts val="0"/>
                        </a:spcBef>
                        <a:spcAft>
                          <a:spcPts val="0"/>
                        </a:spcAft>
                      </a:pPr>
                      <a:r>
                        <a:rPr lang="en-US" sz="1200" kern="100" dirty="0">
                          <a:effectLst/>
                          <a:latin typeface="+mn-lt"/>
                          <a:ea typeface="Calibri"/>
                          <a:cs typeface="Times New Roman" panose="02020603050405020304"/>
                        </a:rPr>
                        <a:t>And user is in online call.</a:t>
                      </a:r>
                      <a:endParaRPr lang="en-US" sz="1200" kern="100" dirty="0">
                        <a:effectLst/>
                        <a:latin typeface="+mn-lt"/>
                        <a:ea typeface="Calibri"/>
                        <a:cs typeface="Times New Roman" panose="02020603050405020304"/>
                      </a:endParaRPr>
                    </a:p>
                    <a:p>
                      <a:pPr marL="0" marR="0">
                        <a:lnSpc>
                          <a:spcPct val="106000"/>
                        </a:lnSpc>
                        <a:spcBef>
                          <a:spcPts val="0"/>
                        </a:spcBef>
                        <a:spcAft>
                          <a:spcPts val="0"/>
                        </a:spcAft>
                      </a:pPr>
                      <a:r>
                        <a:rPr lang="en-US" sz="1200" kern="100" dirty="0">
                          <a:effectLst/>
                          <a:latin typeface="+mn-lt"/>
                          <a:ea typeface="Calibri"/>
                          <a:cs typeface="Times New Roman" panose="02020603050405020304"/>
                        </a:rPr>
                        <a:t>When admin requests for attendance</a:t>
                      </a:r>
                      <a:endParaRPr lang="en-US" sz="1200" kern="100" dirty="0">
                        <a:effectLst/>
                        <a:latin typeface="+mn-lt"/>
                        <a:ea typeface="Calibri"/>
                        <a:cs typeface="Times New Roman" panose="02020603050405020304"/>
                      </a:endParaRPr>
                    </a:p>
                    <a:p>
                      <a:pPr marL="0" marR="0" lvl="0">
                        <a:lnSpc>
                          <a:spcPct val="106000"/>
                        </a:lnSpc>
                        <a:spcBef>
                          <a:spcPts val="0"/>
                        </a:spcBef>
                        <a:spcAft>
                          <a:spcPts val="0"/>
                        </a:spcAft>
                        <a:buNone/>
                      </a:pPr>
                      <a:r>
                        <a:rPr lang="en-US" sz="1200" kern="100" dirty="0">
                          <a:effectLst/>
                          <a:latin typeface="+mn-lt"/>
                          <a:ea typeface="Calibri"/>
                          <a:cs typeface="Times New Roman" panose="02020603050405020304"/>
                        </a:rPr>
                        <a:t>And the user see popup asking to take a picture</a:t>
                      </a:r>
                      <a:endParaRPr lang="en-US" sz="1200" kern="100" dirty="0">
                        <a:effectLst/>
                        <a:latin typeface="+mn-lt"/>
                        <a:ea typeface="Calibri"/>
                        <a:cs typeface="Times New Roman" panose="02020603050405020304"/>
                      </a:endParaRPr>
                    </a:p>
                    <a:p>
                      <a:pPr marL="0" marR="0" lvl="0">
                        <a:lnSpc>
                          <a:spcPct val="106000"/>
                        </a:lnSpc>
                        <a:spcBef>
                          <a:spcPts val="0"/>
                        </a:spcBef>
                        <a:spcAft>
                          <a:spcPts val="0"/>
                        </a:spcAft>
                        <a:buNone/>
                      </a:pPr>
                      <a:r>
                        <a:rPr lang="en-US" sz="1200" kern="100" dirty="0">
                          <a:effectLst/>
                          <a:latin typeface="+mn-lt"/>
                          <a:ea typeface="Calibri"/>
                          <a:cs typeface="Times New Roman" panose="02020603050405020304"/>
                        </a:rPr>
                        <a:t>And the user takes photo</a:t>
                      </a:r>
                      <a:endParaRPr lang="en-US" sz="1200" kern="100" dirty="0">
                        <a:effectLst/>
                        <a:latin typeface="+mn-lt"/>
                        <a:ea typeface="Calibri"/>
                        <a:cs typeface="Times New Roman" panose="02020603050405020304"/>
                      </a:endParaRPr>
                    </a:p>
                    <a:p>
                      <a:pPr marL="0" marR="0" lvl="0">
                        <a:lnSpc>
                          <a:spcPct val="106000"/>
                        </a:lnSpc>
                        <a:spcBef>
                          <a:spcPts val="0"/>
                        </a:spcBef>
                        <a:spcAft>
                          <a:spcPts val="0"/>
                        </a:spcAft>
                        <a:buNone/>
                      </a:pPr>
                      <a:r>
                        <a:rPr lang="en-US" sz="1200" kern="100" dirty="0">
                          <a:effectLst/>
                          <a:latin typeface="+mn-lt"/>
                          <a:ea typeface="Calibri"/>
                          <a:cs typeface="Times New Roman" panose="02020603050405020304"/>
                        </a:rPr>
                        <a:t>And the user clicks on submit</a:t>
                      </a:r>
                      <a:endParaRPr lang="en-US" sz="1200" kern="100" dirty="0">
                        <a:effectLst/>
                        <a:latin typeface="+mn-lt"/>
                        <a:ea typeface="Calibri"/>
                        <a:cs typeface="Times New Roman" panose="02020603050405020304"/>
                      </a:endParaRPr>
                    </a:p>
                    <a:p>
                      <a:pPr marL="0" marR="0" lvl="0">
                        <a:lnSpc>
                          <a:spcPct val="106000"/>
                        </a:lnSpc>
                        <a:spcBef>
                          <a:spcPts val="0"/>
                        </a:spcBef>
                        <a:spcAft>
                          <a:spcPts val="0"/>
                        </a:spcAft>
                        <a:buNone/>
                      </a:pPr>
                      <a:r>
                        <a:rPr lang="en-US" sz="1200" kern="100" dirty="0">
                          <a:effectLst/>
                          <a:latin typeface="+mn-lt"/>
                          <a:ea typeface="Calibri"/>
                          <a:cs typeface="Times New Roman" panose="02020603050405020304"/>
                        </a:rPr>
                        <a:t>Then user should see the message "Attendance Marked Successfully"</a:t>
                      </a:r>
                      <a:endParaRPr lang="en-US" sz="1200" kern="100" dirty="0">
                        <a:effectLst/>
                        <a:latin typeface="+mn-lt"/>
                        <a:ea typeface="Calibri"/>
                        <a:cs typeface="Times New Roman" panose="02020603050405020304"/>
                      </a:endParaRPr>
                    </a:p>
                    <a:p>
                      <a:pPr marL="0" marR="0" lvl="0">
                        <a:lnSpc>
                          <a:spcPct val="106000"/>
                        </a:lnSpc>
                        <a:spcBef>
                          <a:spcPts val="0"/>
                        </a:spcBef>
                        <a:spcAft>
                          <a:spcPts val="0"/>
                        </a:spcAft>
                        <a:buNone/>
                      </a:pPr>
                      <a:endParaRPr lang="en-US" sz="1200" kern="100" dirty="0">
                        <a:effectLst/>
                        <a:latin typeface="+mn-lt"/>
                        <a:ea typeface="Calibri"/>
                        <a:cs typeface="Times New Roman" panose="02020603050405020304"/>
                      </a:endParaRPr>
                    </a:p>
                  </a:txBody>
                  <a:tcPr marL="56385" marR="56385" marT="0" marB="0"/>
                </a:tc>
              </a:tr>
            </a:tbl>
          </a:graphicData>
        </a:graphic>
      </p:graphicFrame>
      <p:sp>
        <p:nvSpPr>
          <p:cNvPr id="2" name="TextBox 1"/>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1377461" y="1356165"/>
          <a:ext cx="10599098" cy="4834884"/>
        </p:xfrm>
        <a:graphic>
          <a:graphicData uri="http://schemas.openxmlformats.org/drawingml/2006/table">
            <a:tbl>
              <a:tblPr firstRow="1" bandRow="1">
                <a:tableStyleId>{5C22544A-7EE6-4342-B048-85BDC9FD1C3A}</a:tableStyleId>
              </a:tblPr>
              <a:tblGrid>
                <a:gridCol w="4814519"/>
                <a:gridCol w="5784579"/>
              </a:tblGrid>
              <a:tr h="780519">
                <a:tc>
                  <a:txBody>
                    <a:bodyPr/>
                    <a:lstStyle/>
                    <a:p>
                      <a:pPr algn="ctr"/>
                      <a:r>
                        <a:rPr lang="en-US" sz="1400" dirty="0">
                          <a:latin typeface="+mn-lt"/>
                        </a:rPr>
                        <a:t>User Story</a:t>
                      </a:r>
                      <a:endParaRPr lang="en-US" sz="1400" dirty="0">
                        <a:latin typeface="+mn-lt"/>
                      </a:endParaRPr>
                    </a:p>
                  </a:txBody>
                  <a:tcPr marL="70000" marR="70000" marT="35000" marB="35000">
                    <a:solidFill>
                      <a:schemeClr val="accent1">
                        <a:lumMod val="60000"/>
                        <a:lumOff val="40000"/>
                      </a:schemeClr>
                    </a:solidFill>
                  </a:tcPr>
                </a:tc>
                <a:tc>
                  <a:txBody>
                    <a:bodyPr/>
                    <a:lstStyle/>
                    <a:p>
                      <a:pPr lvl="0" algn="ctr">
                        <a:buNone/>
                      </a:pPr>
                      <a:r>
                        <a:rPr lang="en-US" sz="1400" dirty="0">
                          <a:latin typeface="+mn-lt"/>
                        </a:rPr>
                        <a:t>Acceptance Criteria</a:t>
                      </a:r>
                      <a:endParaRPr lang="en-US" sz="1400" dirty="0">
                        <a:latin typeface="+mn-lt"/>
                      </a:endParaRPr>
                    </a:p>
                  </a:txBody>
                  <a:tcPr marL="70000" marR="70000" marT="35000" marB="35000">
                    <a:solidFill>
                      <a:schemeClr val="accent1">
                        <a:lumMod val="60000"/>
                        <a:lumOff val="40000"/>
                      </a:schemeClr>
                    </a:solidFill>
                  </a:tcPr>
                </a:tc>
              </a:tr>
              <a:tr h="1561039">
                <a:tc>
                  <a:txBody>
                    <a:bodyPr/>
                    <a:lstStyle/>
                    <a:p>
                      <a:pPr marL="0" marR="0" lvl="0">
                        <a:lnSpc>
                          <a:spcPct val="106000"/>
                        </a:lnSpc>
                        <a:spcBef>
                          <a:spcPts val="0"/>
                        </a:spcBef>
                        <a:spcAft>
                          <a:spcPts val="0"/>
                        </a:spcAft>
                        <a:buNone/>
                      </a:pPr>
                      <a:r>
                        <a:rPr lang="en-US" sz="1200" b="0" i="0" u="none" strike="noStrike" kern="100" noProof="0" dirty="0">
                          <a:effectLst/>
                        </a:rPr>
                        <a:t>Test live application with many users</a:t>
                      </a:r>
                      <a:endParaRPr lang="en-US" dirty="0"/>
                    </a:p>
                  </a:txBody>
                  <a:tcPr marL="56385" marR="56385" marT="0" marB="0"/>
                </a:tc>
                <a:tc>
                  <a:txBody>
                    <a:bodyPr/>
                    <a:lstStyle/>
                    <a:p>
                      <a:pPr marL="0" marR="0">
                        <a:lnSpc>
                          <a:spcPct val="106000"/>
                        </a:lnSpc>
                        <a:spcBef>
                          <a:spcPts val="0"/>
                        </a:spcBef>
                        <a:spcAft>
                          <a:spcPts val="0"/>
                        </a:spcAft>
                      </a:pPr>
                      <a:r>
                        <a:rPr lang="en-US" sz="1200" kern="100" dirty="0">
                          <a:effectLst/>
                          <a:latin typeface="+mn-lt"/>
                          <a:ea typeface="Calibri"/>
                          <a:cs typeface="Times New Roman" panose="02020603050405020304"/>
                        </a:rPr>
                        <a:t>As a user</a:t>
                      </a:r>
                      <a:endParaRPr lang="en-US" sz="1200" kern="100" dirty="0">
                        <a:effectLst/>
                        <a:latin typeface="+mn-lt"/>
                        <a:ea typeface="Calibri"/>
                        <a:cs typeface="Times New Roman" panose="02020603050405020304"/>
                      </a:endParaRPr>
                    </a:p>
                    <a:p>
                      <a:pPr marL="0" marR="0">
                        <a:lnSpc>
                          <a:spcPct val="106000"/>
                        </a:lnSpc>
                        <a:spcBef>
                          <a:spcPts val="0"/>
                        </a:spcBef>
                        <a:spcAft>
                          <a:spcPts val="0"/>
                        </a:spcAft>
                      </a:pPr>
                      <a:r>
                        <a:rPr lang="en-US" sz="1200" kern="100" dirty="0">
                          <a:effectLst/>
                          <a:latin typeface="+mn-lt"/>
                          <a:ea typeface="Calibri"/>
                          <a:cs typeface="Times New Roman" panose="02020603050405020304"/>
                        </a:rPr>
                        <a:t>Given user joins a room with multiple users</a:t>
                      </a:r>
                      <a:endParaRPr lang="en-US" sz="1200" kern="100" dirty="0">
                        <a:effectLst/>
                        <a:latin typeface="+mn-lt"/>
                        <a:ea typeface="Calibri"/>
                        <a:cs typeface="Times New Roman" panose="02020603050405020304"/>
                      </a:endParaRPr>
                    </a:p>
                    <a:p>
                      <a:pPr marL="0" marR="0" lvl="0">
                        <a:lnSpc>
                          <a:spcPct val="106000"/>
                        </a:lnSpc>
                        <a:spcBef>
                          <a:spcPts val="0"/>
                        </a:spcBef>
                        <a:spcAft>
                          <a:spcPts val="0"/>
                        </a:spcAft>
                        <a:buNone/>
                      </a:pPr>
                      <a:r>
                        <a:rPr lang="en-US" sz="1200" kern="100" dirty="0">
                          <a:effectLst/>
                          <a:latin typeface="+mn-lt"/>
                          <a:ea typeface="Calibri"/>
                          <a:cs typeface="Times New Roman" panose="02020603050405020304"/>
                        </a:rPr>
                        <a:t>When Host provides proper input to the APIs</a:t>
                      </a:r>
                      <a:endParaRPr lang="en-US" sz="1200" kern="100" dirty="0">
                        <a:effectLst/>
                        <a:latin typeface="+mn-lt"/>
                        <a:ea typeface="Calibri"/>
                        <a:cs typeface="Times New Roman" panose="02020603050405020304"/>
                      </a:endParaRPr>
                    </a:p>
                    <a:p>
                      <a:pPr marL="0" marR="0" lvl="0">
                        <a:lnSpc>
                          <a:spcPct val="106000"/>
                        </a:lnSpc>
                        <a:spcBef>
                          <a:spcPts val="0"/>
                        </a:spcBef>
                        <a:spcAft>
                          <a:spcPts val="0"/>
                        </a:spcAft>
                        <a:buNone/>
                      </a:pPr>
                      <a:r>
                        <a:rPr lang="en-US" sz="1200" kern="100" dirty="0">
                          <a:effectLst/>
                          <a:latin typeface="+mn-lt"/>
                          <a:ea typeface="Calibri"/>
                          <a:cs typeface="Times New Roman" panose="02020603050405020304"/>
                        </a:rPr>
                        <a:t>Then user should see no lag</a:t>
                      </a:r>
                      <a:endParaRPr lang="en-US" sz="1200" kern="100" dirty="0">
                        <a:effectLst/>
                        <a:latin typeface="+mn-lt"/>
                        <a:ea typeface="Calibri"/>
                        <a:cs typeface="Times New Roman" panose="02020603050405020304"/>
                      </a:endParaRPr>
                    </a:p>
                    <a:p>
                      <a:pPr marL="0" marR="0" lvl="0">
                        <a:lnSpc>
                          <a:spcPct val="106000"/>
                        </a:lnSpc>
                        <a:spcBef>
                          <a:spcPts val="0"/>
                        </a:spcBef>
                        <a:spcAft>
                          <a:spcPts val="0"/>
                        </a:spcAft>
                        <a:buNone/>
                      </a:pPr>
                      <a:endParaRPr lang="en-US" sz="1200" kern="100">
                        <a:effectLst/>
                        <a:latin typeface="+mn-lt"/>
                        <a:ea typeface="Calibri"/>
                        <a:cs typeface="Times New Roman" panose="02020603050405020304"/>
                      </a:endParaRPr>
                    </a:p>
                  </a:txBody>
                  <a:tcPr marL="56385" marR="56385" marT="0" marB="0"/>
                </a:tc>
              </a:tr>
              <a:tr h="1192460">
                <a:tc>
                  <a:txBody>
                    <a:bodyPr/>
                    <a:lstStyle/>
                    <a:p>
                      <a:pPr marL="0" lvl="0">
                        <a:lnSpc>
                          <a:spcPct val="106000"/>
                        </a:lnSpc>
                        <a:spcBef>
                          <a:spcPts val="0"/>
                        </a:spcBef>
                        <a:spcAft>
                          <a:spcPts val="0"/>
                        </a:spcAft>
                        <a:buNone/>
                      </a:pPr>
                      <a:r>
                        <a:rPr lang="en-US" sz="1200" b="0" i="0" u="none" strike="noStrike" kern="100" noProof="0" dirty="0">
                          <a:effectLst/>
                        </a:rPr>
                        <a:t>Deploy application on public server </a:t>
                      </a:r>
                      <a:endParaRPr lang="en-US" sz="1200" kern="100" dirty="0">
                        <a:effectLst/>
                        <a:latin typeface="+mn-lt"/>
                        <a:ea typeface="Calibri"/>
                        <a:cs typeface="Times New Roman" panose="02020603050405020304"/>
                      </a:endParaRPr>
                    </a:p>
                  </a:txBody>
                  <a:tcPr marL="56384" marR="56384" marT="0" marB="0"/>
                </a:tc>
                <a:tc>
                  <a:txBody>
                    <a:bodyPr/>
                    <a:lstStyle/>
                    <a:p>
                      <a:pPr marL="0" lvl="0">
                        <a:lnSpc>
                          <a:spcPct val="106000"/>
                        </a:lnSpc>
                        <a:spcBef>
                          <a:spcPts val="0"/>
                        </a:spcBef>
                        <a:spcAft>
                          <a:spcPts val="0"/>
                        </a:spcAft>
                        <a:buNone/>
                      </a:pPr>
                      <a:r>
                        <a:rPr lang="en-US" sz="1200" kern="100" dirty="0">
                          <a:effectLst/>
                          <a:latin typeface="+mn-lt"/>
                          <a:ea typeface="Calibri"/>
                          <a:cs typeface="Times New Roman" panose="02020603050405020304"/>
                        </a:rPr>
                        <a:t>As a user</a:t>
                      </a:r>
                      <a:endParaRPr lang="en-US" sz="1200" kern="100" dirty="0">
                        <a:effectLst/>
                        <a:latin typeface="+mn-lt"/>
                        <a:ea typeface="Calibri"/>
                        <a:cs typeface="Times New Roman" panose="02020603050405020304"/>
                      </a:endParaRPr>
                    </a:p>
                    <a:p>
                      <a:pPr marL="0" lvl="0">
                        <a:lnSpc>
                          <a:spcPct val="106000"/>
                        </a:lnSpc>
                        <a:spcBef>
                          <a:spcPts val="0"/>
                        </a:spcBef>
                        <a:spcAft>
                          <a:spcPts val="0"/>
                        </a:spcAft>
                        <a:buNone/>
                      </a:pPr>
                      <a:r>
                        <a:rPr lang="en-US" sz="1200" kern="100" dirty="0">
                          <a:effectLst/>
                          <a:latin typeface="+mn-lt"/>
                          <a:ea typeface="Calibri"/>
                          <a:cs typeface="Times New Roman" panose="02020603050405020304"/>
                        </a:rPr>
                        <a:t>Given Host is on https://simplyonline.tech</a:t>
                      </a:r>
                      <a:endParaRPr lang="en-US"/>
                    </a:p>
                    <a:p>
                      <a:pPr marL="0" lvl="0">
                        <a:lnSpc>
                          <a:spcPct val="106000"/>
                        </a:lnSpc>
                        <a:spcBef>
                          <a:spcPts val="0"/>
                        </a:spcBef>
                        <a:spcAft>
                          <a:spcPts val="0"/>
                        </a:spcAft>
                        <a:buNone/>
                      </a:pPr>
                      <a:r>
                        <a:rPr lang="en-US" sz="1200" kern="100" dirty="0">
                          <a:effectLst/>
                          <a:latin typeface="+mn-lt"/>
                          <a:ea typeface="Calibri"/>
                          <a:cs typeface="Times New Roman" panose="02020603050405020304"/>
                        </a:rPr>
                        <a:t>Then Host should see </a:t>
                      </a:r>
                      <a:r>
                        <a:rPr lang="en-US" sz="1200" kern="100" err="1">
                          <a:effectLst/>
                          <a:latin typeface="+mn-lt"/>
                          <a:ea typeface="Calibri"/>
                          <a:cs typeface="Times New Roman" panose="02020603050405020304"/>
                        </a:rPr>
                        <a:t>simplyonline</a:t>
                      </a:r>
                      <a:r>
                        <a:rPr lang="en-US" sz="1200" kern="100" dirty="0">
                          <a:effectLst/>
                          <a:latin typeface="+mn-lt"/>
                          <a:ea typeface="Calibri"/>
                          <a:cs typeface="Times New Roman" panose="02020603050405020304"/>
                        </a:rPr>
                        <a:t> UI</a:t>
                      </a:r>
                      <a:endParaRPr lang="en-US"/>
                    </a:p>
                    <a:p>
                      <a:pPr marL="0" lvl="0">
                        <a:lnSpc>
                          <a:spcPct val="106000"/>
                        </a:lnSpc>
                        <a:spcBef>
                          <a:spcPts val="0"/>
                        </a:spcBef>
                        <a:spcAft>
                          <a:spcPts val="0"/>
                        </a:spcAft>
                        <a:buNone/>
                      </a:pPr>
                      <a:r>
                        <a:rPr lang="en-US" sz="1200" kern="100" dirty="0">
                          <a:effectLst/>
                          <a:latin typeface="+mn-lt"/>
                          <a:ea typeface="Calibri"/>
                          <a:cs typeface="Times New Roman" panose="02020603050405020304"/>
                        </a:rPr>
                        <a:t>And Host should be able to login to application</a:t>
                      </a:r>
                      <a:endParaRPr lang="en-US"/>
                    </a:p>
                  </a:txBody>
                  <a:tcPr marL="56384" marR="56384" marT="0" marB="0"/>
                </a:tc>
              </a:tr>
              <a:tr h="1300866">
                <a:tc>
                  <a:txBody>
                    <a:bodyPr/>
                    <a:lstStyle/>
                    <a:p>
                      <a:pPr lvl="0" algn="l">
                        <a:lnSpc>
                          <a:spcPct val="100000"/>
                        </a:lnSpc>
                        <a:spcBef>
                          <a:spcPts val="0"/>
                        </a:spcBef>
                        <a:spcAft>
                          <a:spcPts val="0"/>
                        </a:spcAft>
                        <a:buNone/>
                      </a:pPr>
                      <a:r>
                        <a:rPr lang="en-US" sz="1200" b="0" i="0" u="none" strike="noStrike" kern="100" noProof="0" dirty="0">
                          <a:solidFill>
                            <a:srgbClr val="000000"/>
                          </a:solidFill>
                          <a:effectLst/>
                          <a:latin typeface="Trebuchet MS" panose="020B0603020202020204"/>
                        </a:rPr>
                        <a:t>Create individual Docker images for Front end, back end and face recognition </a:t>
                      </a:r>
                      <a:endParaRPr lang="en-US" sz="1200" b="0" i="0" u="none" strike="noStrike" kern="100" noProof="0" dirty="0">
                        <a:solidFill>
                          <a:srgbClr val="000000"/>
                        </a:solidFill>
                        <a:effectLst/>
                        <a:latin typeface="Trebuchet MS" panose="020B0603020202020204"/>
                      </a:endParaRPr>
                    </a:p>
                    <a:p>
                      <a:pPr marL="0" lvl="0">
                        <a:lnSpc>
                          <a:spcPct val="106000"/>
                        </a:lnSpc>
                        <a:spcBef>
                          <a:spcPts val="0"/>
                        </a:spcBef>
                        <a:spcAft>
                          <a:spcPts val="0"/>
                        </a:spcAft>
                        <a:buNone/>
                      </a:pPr>
                      <a:endParaRPr lang="en-US" sz="1200" kern="100" dirty="0">
                        <a:effectLst/>
                        <a:latin typeface="+mn-lt"/>
                        <a:ea typeface="Calibri"/>
                        <a:cs typeface="Times New Roman" panose="02020603050405020304"/>
                      </a:endParaRPr>
                    </a:p>
                  </a:txBody>
                  <a:tcPr marL="56384" marR="56384" marT="0" marB="0"/>
                </a:tc>
                <a:tc>
                  <a:txBody>
                    <a:bodyPr/>
                    <a:lstStyle/>
                    <a:p>
                      <a:pPr marL="0" lvl="0">
                        <a:lnSpc>
                          <a:spcPct val="106000"/>
                        </a:lnSpc>
                        <a:spcBef>
                          <a:spcPts val="0"/>
                        </a:spcBef>
                        <a:spcAft>
                          <a:spcPts val="0"/>
                        </a:spcAft>
                        <a:buNone/>
                      </a:pPr>
                      <a:r>
                        <a:rPr lang="en-US" sz="1200" kern="100" dirty="0">
                          <a:effectLst/>
                          <a:latin typeface="+mn-lt"/>
                          <a:ea typeface="Calibri"/>
                          <a:cs typeface="Times New Roman" panose="02020603050405020304"/>
                        </a:rPr>
                        <a:t>As a developer</a:t>
                      </a:r>
                      <a:endParaRPr lang="en-US" sz="1200" kern="100" dirty="0">
                        <a:effectLst/>
                        <a:latin typeface="+mn-lt"/>
                        <a:ea typeface="Calibri"/>
                        <a:cs typeface="Times New Roman" panose="02020603050405020304"/>
                      </a:endParaRPr>
                    </a:p>
                    <a:p>
                      <a:pPr marL="0" lvl="0">
                        <a:lnSpc>
                          <a:spcPct val="106000"/>
                        </a:lnSpc>
                        <a:spcBef>
                          <a:spcPts val="0"/>
                        </a:spcBef>
                        <a:spcAft>
                          <a:spcPts val="0"/>
                        </a:spcAft>
                        <a:buNone/>
                      </a:pPr>
                      <a:r>
                        <a:rPr lang="en-US" sz="1200" kern="100" dirty="0">
                          <a:effectLst/>
                          <a:latin typeface="+mn-lt"/>
                          <a:ea typeface="Calibri"/>
                          <a:cs typeface="Times New Roman" panose="02020603050405020304"/>
                        </a:rPr>
                        <a:t>Given Host is logged into the server</a:t>
                      </a:r>
                      <a:endParaRPr lang="en-US" sz="1200" kern="100" dirty="0">
                        <a:effectLst/>
                        <a:latin typeface="+mn-lt"/>
                        <a:ea typeface="Calibri"/>
                        <a:cs typeface="Times New Roman" panose="02020603050405020304"/>
                      </a:endParaRPr>
                    </a:p>
                    <a:p>
                      <a:pPr marL="0" lvl="0">
                        <a:lnSpc>
                          <a:spcPct val="106000"/>
                        </a:lnSpc>
                        <a:spcBef>
                          <a:spcPts val="0"/>
                        </a:spcBef>
                        <a:spcAft>
                          <a:spcPts val="0"/>
                        </a:spcAft>
                        <a:buNone/>
                      </a:pPr>
                      <a:r>
                        <a:rPr lang="en-US" sz="1200" kern="100" dirty="0">
                          <a:effectLst/>
                          <a:latin typeface="+mn-lt"/>
                          <a:ea typeface="Calibri"/>
                          <a:cs typeface="Times New Roman" panose="02020603050405020304"/>
                        </a:rPr>
                        <a:t>And Host should pull docker images from </a:t>
                      </a:r>
                      <a:r>
                        <a:rPr lang="en-US" sz="1200" kern="100" dirty="0" err="1">
                          <a:effectLst/>
                          <a:latin typeface="+mn-lt"/>
                          <a:ea typeface="Calibri"/>
                          <a:cs typeface="Times New Roman" panose="02020603050405020304"/>
                        </a:rPr>
                        <a:t>dockerhub</a:t>
                      </a:r>
                      <a:endParaRPr lang="en-US" sz="1200" kern="100" dirty="0" err="1">
                        <a:effectLst/>
                        <a:latin typeface="+mn-lt"/>
                        <a:ea typeface="Calibri"/>
                        <a:cs typeface="Times New Roman" panose="02020603050405020304"/>
                      </a:endParaRPr>
                    </a:p>
                    <a:p>
                      <a:pPr marL="0" lvl="0">
                        <a:lnSpc>
                          <a:spcPct val="106000"/>
                        </a:lnSpc>
                        <a:spcBef>
                          <a:spcPts val="0"/>
                        </a:spcBef>
                        <a:spcAft>
                          <a:spcPts val="0"/>
                        </a:spcAft>
                        <a:buNone/>
                      </a:pPr>
                      <a:r>
                        <a:rPr lang="en-US" sz="1200" kern="100" dirty="0">
                          <a:effectLst/>
                          <a:latin typeface="+mn-lt"/>
                          <a:ea typeface="Calibri"/>
                          <a:cs typeface="Times New Roman" panose="02020603050405020304"/>
                        </a:rPr>
                        <a:t>When user runs docker images</a:t>
                      </a:r>
                      <a:endParaRPr lang="en-US" sz="1200" kern="100" dirty="0">
                        <a:effectLst/>
                        <a:latin typeface="+mn-lt"/>
                        <a:ea typeface="Calibri"/>
                        <a:cs typeface="Times New Roman" panose="02020603050405020304"/>
                      </a:endParaRPr>
                    </a:p>
                    <a:p>
                      <a:pPr marL="0" lvl="0">
                        <a:lnSpc>
                          <a:spcPct val="106000"/>
                        </a:lnSpc>
                        <a:spcBef>
                          <a:spcPts val="0"/>
                        </a:spcBef>
                        <a:spcAft>
                          <a:spcPts val="0"/>
                        </a:spcAft>
                        <a:buNone/>
                      </a:pPr>
                      <a:r>
                        <a:rPr lang="en-US" sz="1200" kern="100" dirty="0">
                          <a:effectLst/>
                          <a:latin typeface="+mn-lt"/>
                          <a:ea typeface="Calibri"/>
                          <a:cs typeface="Times New Roman" panose="02020603050405020304"/>
                        </a:rPr>
                        <a:t>Then application should be deployed in server</a:t>
                      </a:r>
                      <a:endParaRPr lang="en-US" sz="1200" kern="100" dirty="0">
                        <a:effectLst/>
                        <a:latin typeface="+mn-lt"/>
                        <a:ea typeface="Calibri"/>
                        <a:cs typeface="Times New Roman" panose="02020603050405020304"/>
                      </a:endParaRPr>
                    </a:p>
                  </a:txBody>
                  <a:tcPr marL="56384" marR="56384" marT="0" marB="0"/>
                </a:tc>
              </a:tr>
            </a:tbl>
          </a:graphicData>
        </a:graphic>
      </p:graphicFrame>
      <p:sp>
        <p:nvSpPr>
          <p:cNvPr id="3" name="TextBox 2"/>
          <p:cNvSpPr txBox="1"/>
          <p:nvPr/>
        </p:nvSpPr>
        <p:spPr>
          <a:xfrm>
            <a:off x="1377461" y="518997"/>
            <a:ext cx="10438363" cy="68750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b="1" cap="all" dirty="0">
                <a:latin typeface="+mj-lt"/>
                <a:ea typeface="+mj-ea"/>
                <a:cs typeface="+mj-cs"/>
              </a:rPr>
              <a:t>Product backlog &amp; Acceptance criteria</a:t>
            </a:r>
            <a:endParaRPr lang="en-US" sz="3200" dirty="0">
              <a:ea typeface="+mj-ea"/>
              <a:cs typeface="+mj-cs"/>
            </a:endParaRPr>
          </a:p>
        </p:txBody>
      </p:sp>
      <p:sp>
        <p:nvSpPr>
          <p:cNvPr id="2" name="TextBox 1"/>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219657" y="2800924"/>
          <a:ext cx="10818304" cy="3180937"/>
        </p:xfrm>
        <a:graphic>
          <a:graphicData uri="http://schemas.openxmlformats.org/drawingml/2006/table">
            <a:tbl>
              <a:tblPr firstRow="1" bandRow="1">
                <a:tableStyleId>{5C22544A-7EE6-4342-B048-85BDC9FD1C3A}</a:tableStyleId>
              </a:tblPr>
              <a:tblGrid>
                <a:gridCol w="1854126"/>
                <a:gridCol w="5682558"/>
                <a:gridCol w="3281620"/>
              </a:tblGrid>
              <a:tr h="419164">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r>
              <a:tr h="416761">
                <a:tc>
                  <a:txBody>
                    <a:bodyPr/>
                    <a:lstStyle/>
                    <a:p>
                      <a:pPr algn="ctr" fontAlgn="base"/>
                      <a:r>
                        <a:rPr lang="en-US" sz="1600">
                          <a:effectLst/>
                          <a:latin typeface="Century Gothic"/>
                        </a:rPr>
                        <a:t>SIM-21</a:t>
                      </a:r>
                      <a:endParaRPr lang="en-US">
                        <a:effectLst/>
                        <a:latin typeface="Century Gothic"/>
                      </a:endParaRPr>
                    </a:p>
                  </a:txBody>
                  <a:tcPr/>
                </a:tc>
                <a:tc>
                  <a:txBody>
                    <a:bodyPr/>
                    <a:lstStyle/>
                    <a:p>
                      <a:pPr lvl="0" algn="ctr">
                        <a:buNone/>
                      </a:pPr>
                      <a:r>
                        <a:rPr lang="en-US" sz="1600" b="0" i="0" u="none" strike="noStrike" noProof="0" dirty="0">
                          <a:effectLst/>
                        </a:rPr>
                        <a:t>Enable screen sharing feature</a:t>
                      </a:r>
                      <a:endParaRPr lang="en-US" sz="1600" dirty="0">
                        <a:effectLst/>
                        <a:latin typeface="Century Gothic"/>
                      </a:endParaRPr>
                    </a:p>
                  </a:txBody>
                  <a:tcPr/>
                </a:tc>
                <a:tc>
                  <a:txBody>
                    <a:bodyPr/>
                    <a:lstStyle/>
                    <a:p>
                      <a:pPr algn="ctr" fontAlgn="base"/>
                      <a:r>
                        <a:rPr lang="en-US" sz="1600">
                          <a:effectLst/>
                          <a:latin typeface="Century Gothic"/>
                        </a:rPr>
                        <a:t>20​</a:t>
                      </a:r>
                      <a:endParaRPr lang="en-US">
                        <a:effectLst/>
                        <a:latin typeface="Century Gothic"/>
                      </a:endParaRPr>
                    </a:p>
                  </a:txBody>
                  <a:tcPr/>
                </a:tc>
              </a:tr>
              <a:tr h="416761">
                <a:tc>
                  <a:txBody>
                    <a:bodyPr/>
                    <a:lstStyle/>
                    <a:p>
                      <a:pPr algn="ctr" fontAlgn="base"/>
                      <a:r>
                        <a:rPr lang="en-US" sz="1600">
                          <a:effectLst/>
                          <a:latin typeface="Century Gothic"/>
                        </a:rPr>
                        <a:t>SIM-39</a:t>
                      </a:r>
                      <a:endParaRPr lang="en-US">
                        <a:effectLst/>
                        <a:latin typeface="Century Gothic"/>
                      </a:endParaRPr>
                    </a:p>
                  </a:txBody>
                  <a:tcPr/>
                </a:tc>
                <a:tc>
                  <a:txBody>
                    <a:bodyPr/>
                    <a:lstStyle/>
                    <a:p>
                      <a:pPr lvl="0" algn="ctr">
                        <a:buNone/>
                      </a:pPr>
                      <a:r>
                        <a:rPr lang="en-US" sz="1600" b="0" i="0" u="none" strike="noStrike" noProof="0">
                          <a:effectLst/>
                        </a:rPr>
                        <a:t>Mark Attendance feature production deployment</a:t>
                      </a:r>
                      <a:endParaRPr lang="en-US"/>
                    </a:p>
                  </a:txBody>
                  <a:tcPr/>
                </a:tc>
                <a:tc>
                  <a:txBody>
                    <a:bodyPr/>
                    <a:lstStyle/>
                    <a:p>
                      <a:pPr algn="ctr" fontAlgn="base"/>
                      <a:r>
                        <a:rPr lang="en-US" sz="1600">
                          <a:effectLst/>
                          <a:latin typeface="Century Gothic"/>
                        </a:rPr>
                        <a:t>40</a:t>
                      </a:r>
                      <a:endParaRPr lang="en-US" sz="1600">
                        <a:effectLst/>
                        <a:latin typeface="Century Gothic"/>
                      </a:endParaRPr>
                    </a:p>
                  </a:txBody>
                  <a:tcPr/>
                </a:tc>
              </a:tr>
              <a:tr h="416761">
                <a:tc>
                  <a:txBody>
                    <a:bodyPr/>
                    <a:lstStyle/>
                    <a:p>
                      <a:pPr lvl="0" algn="ctr">
                        <a:buNone/>
                      </a:pPr>
                      <a:r>
                        <a:rPr lang="en-US" sz="1600">
                          <a:effectLst/>
                          <a:latin typeface="Century Gothic"/>
                        </a:rPr>
                        <a:t>SIM-40</a:t>
                      </a:r>
                      <a:endParaRPr lang="en-US" sz="1600">
                        <a:effectLst/>
                        <a:latin typeface="Century Gothic"/>
                      </a:endParaRPr>
                    </a:p>
                  </a:txBody>
                  <a:tcPr/>
                </a:tc>
                <a:tc>
                  <a:txBody>
                    <a:bodyPr/>
                    <a:lstStyle/>
                    <a:p>
                      <a:pPr lvl="0" algn="ctr">
                        <a:buNone/>
                      </a:pPr>
                      <a:r>
                        <a:rPr lang="en-US" sz="1600" b="0" i="0" u="none" strike="noStrike" noProof="0">
                          <a:effectLst/>
                        </a:rPr>
                        <a:t>Test live application with many users</a:t>
                      </a:r>
                      <a:endParaRPr lang="en-US"/>
                    </a:p>
                  </a:txBody>
                  <a:tcPr/>
                </a:tc>
                <a:tc>
                  <a:txBody>
                    <a:bodyPr/>
                    <a:lstStyle/>
                    <a:p>
                      <a:pPr lvl="0" algn="ctr">
                        <a:buNone/>
                      </a:pPr>
                      <a:r>
                        <a:rPr lang="en-US" sz="1600">
                          <a:effectLst/>
                          <a:latin typeface="Century Gothic"/>
                        </a:rPr>
                        <a:t>20</a:t>
                      </a:r>
                      <a:endParaRPr lang="en-US" sz="1600">
                        <a:effectLst/>
                        <a:latin typeface="Century Gothic"/>
                      </a:endParaRPr>
                    </a:p>
                  </a:txBody>
                  <a:tcPr/>
                </a:tc>
              </a:tr>
              <a:tr h="416761">
                <a:tc>
                  <a:txBody>
                    <a:bodyPr/>
                    <a:lstStyle/>
                    <a:p>
                      <a:pPr lvl="0" algn="ctr">
                        <a:buNone/>
                      </a:pPr>
                      <a:r>
                        <a:rPr lang="en-US" sz="1600">
                          <a:effectLst/>
                          <a:latin typeface="Century Gothic"/>
                        </a:rPr>
                        <a:t>SIM-49 </a:t>
                      </a:r>
                      <a:endParaRPr lang="en-US" sz="1600">
                        <a:effectLst/>
                        <a:latin typeface="Century Gothic"/>
                      </a:endParaRPr>
                    </a:p>
                  </a:txBody>
                  <a:tcPr/>
                </a:tc>
                <a:tc>
                  <a:txBody>
                    <a:bodyPr/>
                    <a:lstStyle/>
                    <a:p>
                      <a:pPr lvl="0" algn="ctr">
                        <a:buNone/>
                      </a:pPr>
                      <a:r>
                        <a:rPr lang="en-US" sz="1600" b="0" i="0" u="none" strike="noStrike" noProof="0">
                          <a:effectLst/>
                        </a:rPr>
                        <a:t>Deploy application on public server </a:t>
                      </a:r>
                      <a:endParaRPr lang="en-US"/>
                    </a:p>
                  </a:txBody>
                  <a:tcPr/>
                </a:tc>
                <a:tc>
                  <a:txBody>
                    <a:bodyPr/>
                    <a:lstStyle/>
                    <a:p>
                      <a:pPr lvl="0" algn="ctr">
                        <a:buNone/>
                      </a:pPr>
                      <a:r>
                        <a:rPr lang="en-US" sz="1600">
                          <a:effectLst/>
                          <a:latin typeface="Century Gothic"/>
                        </a:rPr>
                        <a:t>40</a:t>
                      </a:r>
                      <a:endParaRPr lang="en-US" sz="1600">
                        <a:effectLst/>
                        <a:latin typeface="Century Gothic"/>
                      </a:endParaRPr>
                    </a:p>
                  </a:txBody>
                  <a:tcPr/>
                </a:tc>
              </a:tr>
              <a:tr h="454649">
                <a:tc>
                  <a:txBody>
                    <a:bodyPr/>
                    <a:lstStyle/>
                    <a:p>
                      <a:pPr lvl="0" algn="ctr">
                        <a:buNone/>
                      </a:pPr>
                      <a:r>
                        <a:rPr lang="en-US" sz="1600">
                          <a:effectLst/>
                          <a:latin typeface="Century Gothic"/>
                        </a:rPr>
                        <a:t>SIM-48</a:t>
                      </a:r>
                      <a:endParaRPr lang="en-US" sz="1600">
                        <a:effectLst/>
                        <a:latin typeface="Century Gothic"/>
                      </a:endParaRPr>
                    </a:p>
                  </a:txBody>
                  <a:tcPr/>
                </a:tc>
                <a:tc>
                  <a:txBody>
                    <a:bodyPr/>
                    <a:lstStyle/>
                    <a:p>
                      <a:pPr lvl="0" algn="ctr">
                        <a:lnSpc>
                          <a:spcPct val="100000"/>
                        </a:lnSpc>
                        <a:spcBef>
                          <a:spcPts val="0"/>
                        </a:spcBef>
                        <a:spcAft>
                          <a:spcPts val="0"/>
                        </a:spcAft>
                        <a:buNone/>
                      </a:pPr>
                      <a:r>
                        <a:rPr lang="en-US" sz="1800" b="0" i="0">
                          <a:solidFill>
                            <a:srgbClr val="172B4D"/>
                          </a:solidFill>
                        </a:rPr>
                        <a:t>Add transcript functionality </a:t>
                      </a:r>
                      <a:endParaRPr lang="en-US"/>
                    </a:p>
                  </a:txBody>
                  <a:tcPr/>
                </a:tc>
                <a:tc>
                  <a:txBody>
                    <a:bodyPr/>
                    <a:lstStyle/>
                    <a:p>
                      <a:pPr lvl="0" algn="ctr">
                        <a:buNone/>
                      </a:pPr>
                      <a:r>
                        <a:rPr lang="en-US" sz="1600">
                          <a:effectLst/>
                          <a:latin typeface="Century Gothic"/>
                        </a:rPr>
                        <a:t>20</a:t>
                      </a:r>
                      <a:endParaRPr lang="en-US" sz="1600">
                        <a:effectLst/>
                        <a:latin typeface="Century Gothic"/>
                      </a:endParaRPr>
                    </a:p>
                  </a:txBody>
                  <a:tcPr/>
                </a:tc>
              </a:tr>
              <a:tr h="626806">
                <a:tc>
                  <a:txBody>
                    <a:bodyPr/>
                    <a:lstStyle/>
                    <a:p>
                      <a:pPr lvl="0" algn="ctr">
                        <a:buNone/>
                      </a:pPr>
                      <a:r>
                        <a:rPr lang="en-US" sz="1600">
                          <a:effectLst/>
                          <a:latin typeface="Century Gothic"/>
                        </a:rPr>
                        <a:t>SIM-50</a:t>
                      </a:r>
                      <a:endParaRPr lang="en-US" sz="1600">
                        <a:effectLst/>
                        <a:latin typeface="Century Gothic"/>
                      </a:endParaRPr>
                    </a:p>
                  </a:txBody>
                  <a:tcPr/>
                </a:tc>
                <a:tc>
                  <a:txBody>
                    <a:bodyPr/>
                    <a:lstStyle/>
                    <a:p>
                      <a:pPr lvl="0" algn="ctr">
                        <a:lnSpc>
                          <a:spcPct val="100000"/>
                        </a:lnSpc>
                        <a:spcBef>
                          <a:spcPts val="0"/>
                        </a:spcBef>
                        <a:spcAft>
                          <a:spcPts val="0"/>
                        </a:spcAft>
                        <a:buNone/>
                      </a:pPr>
                      <a:r>
                        <a:rPr lang="en-US" sz="1800" b="0" i="0">
                          <a:solidFill>
                            <a:srgbClr val="172B4D"/>
                          </a:solidFill>
                        </a:rPr>
                        <a:t>Create individual Docker images for Front end, back end and face recognition</a:t>
                      </a:r>
                      <a:endParaRPr lang="en-US"/>
                    </a:p>
                  </a:txBody>
                  <a:tcPr/>
                </a:tc>
                <a:tc>
                  <a:txBody>
                    <a:bodyPr/>
                    <a:lstStyle/>
                    <a:p>
                      <a:pPr lvl="0" algn="ctr">
                        <a:buNone/>
                      </a:pPr>
                      <a:r>
                        <a:rPr lang="en-US" sz="1600" dirty="0">
                          <a:effectLst/>
                          <a:latin typeface="Century Gothic"/>
                        </a:rPr>
                        <a:t>20</a:t>
                      </a:r>
                      <a:endParaRPr lang="en-US" sz="1600" dirty="0">
                        <a:effectLst/>
                        <a:latin typeface="Century Gothic"/>
                      </a:endParaRPr>
                    </a:p>
                  </a:txBody>
                  <a:tcPr/>
                </a:tc>
              </a:tr>
            </a:tbl>
          </a:graphicData>
        </a:graphic>
      </p:graphicFrame>
      <p:sp>
        <p:nvSpPr>
          <p:cNvPr id="9" name="TextBox 8"/>
          <p:cNvSpPr txBox="1"/>
          <p:nvPr/>
        </p:nvSpPr>
        <p:spPr>
          <a:xfrm>
            <a:off x="1219657" y="594945"/>
            <a:ext cx="5828324" cy="82126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b="1" cap="all" dirty="0">
                <a:latin typeface="+mj-lt"/>
                <a:ea typeface="+mj-ea"/>
                <a:cs typeface="+mj-cs"/>
              </a:rPr>
              <a:t>Sprint 6 backlog</a:t>
            </a:r>
            <a:endParaRPr lang="en-US" dirty="0">
              <a:ea typeface="+mj-ea"/>
              <a:cs typeface="+mj-cs"/>
            </a:endParaRPr>
          </a:p>
        </p:txBody>
      </p:sp>
      <p:sp>
        <p:nvSpPr>
          <p:cNvPr id="2" name="TextBox 1"/>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565153"/>
            <a:ext cx="2770699"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27899" y="455362"/>
            <a:ext cx="7846501" cy="1550419"/>
          </a:xfrm>
        </p:spPr>
        <p:txBody>
          <a:bodyPr>
            <a:normAutofit/>
          </a:bodyPr>
          <a:lstStyle/>
          <a:p>
            <a:r>
              <a:rPr lang="en-US" dirty="0"/>
              <a:t>Agenda</a:t>
            </a:r>
            <a:br>
              <a:rPr lang="en-US" dirty="0"/>
            </a:br>
            <a:endParaRPr lang="en-US" dirty="0"/>
          </a:p>
        </p:txBody>
      </p:sp>
      <p:sp>
        <p:nvSpPr>
          <p:cNvPr id="16" name="Rectangle 15"/>
          <p:cNvSpPr>
            <a:spLocks noGrp="1" noRot="1" noChangeAspect="1" noMove="1" noResize="1" noEditPoints="1" noAdjustHandles="1" noChangeArrowheads="1" noChangeShapeType="1" noTextEdit="1"/>
          </p:cNvSpPr>
          <p:nvPr/>
        </p:nvSpPr>
        <p:spPr>
          <a:xfrm>
            <a:off x="0" y="1"/>
            <a:ext cx="2201993"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4"/>
          <p:cNvGraphicFramePr>
            <a:graphicFrameLocks noGrp="1"/>
          </p:cNvGraphicFramePr>
          <p:nvPr>
            <p:ph idx="1"/>
          </p:nvPr>
        </p:nvGraphicFramePr>
        <p:xfrm>
          <a:off x="3227899" y="2160588"/>
          <a:ext cx="7846501" cy="39322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93800" y="757235"/>
            <a:ext cx="2985478" cy="821268"/>
          </a:xfrm>
          <a:prstGeom prst="rect">
            <a:avLst/>
          </a:prstGeom>
        </p:spPr>
        <p:txBody>
          <a:bodyPr vert="horz" lIns="91440" tIns="45720" rIns="91440" bIns="45720" rtlCol="0" anchor="b">
            <a:normAutofit fontScale="85000" lnSpcReduction="10000"/>
          </a:bodyPr>
          <a:lstStyle/>
          <a:p>
            <a:pPr defTabSz="914400">
              <a:lnSpc>
                <a:spcPct val="90000"/>
              </a:lnSpc>
              <a:spcBef>
                <a:spcPct val="0"/>
              </a:spcBef>
              <a:spcAft>
                <a:spcPts val="600"/>
              </a:spcAft>
            </a:pPr>
            <a:r>
              <a:rPr lang="en-US" sz="4000" b="1" cap="all" dirty="0">
                <a:latin typeface="+mj-lt"/>
                <a:ea typeface="+mj-ea"/>
                <a:cs typeface="+mj-cs"/>
              </a:rPr>
              <a:t>Test Cases</a:t>
            </a:r>
            <a:endParaRPr lang="en-US" dirty="0">
              <a:ea typeface="+mj-ea"/>
              <a:cs typeface="+mj-cs"/>
            </a:endParaRPr>
          </a:p>
        </p:txBody>
      </p:sp>
      <p:graphicFrame>
        <p:nvGraphicFramePr>
          <p:cNvPr id="3" name="Table 2"/>
          <p:cNvGraphicFramePr>
            <a:graphicFrameLocks noGrp="1"/>
          </p:cNvGraphicFramePr>
          <p:nvPr/>
        </p:nvGraphicFramePr>
        <p:xfrm>
          <a:off x="1193800" y="2438400"/>
          <a:ext cx="10896600" cy="3251731"/>
        </p:xfrm>
        <a:graphic>
          <a:graphicData uri="http://schemas.openxmlformats.org/drawingml/2006/table">
            <a:tbl>
              <a:tblPr firstRow="1" bandRow="1">
                <a:tableStyleId>{5C22544A-7EE6-4342-B048-85BDC9FD1C3A}</a:tableStyleId>
              </a:tblPr>
              <a:tblGrid>
                <a:gridCol w="2343150"/>
                <a:gridCol w="3009900"/>
                <a:gridCol w="5543550"/>
              </a:tblGrid>
              <a:tr h="384207">
                <a:tc>
                  <a:txBody>
                    <a:bodyPr/>
                    <a:lstStyle/>
                    <a:p>
                      <a:pPr fontAlgn="base"/>
                      <a:r>
                        <a:rPr lang="en-GB" sz="1600" b="1" dirty="0">
                          <a:solidFill>
                            <a:srgbClr val="000000"/>
                          </a:solidFill>
                          <a:effectLst/>
                          <a:latin typeface="Calibri"/>
                        </a:rPr>
                        <a:t>Unit to test​</a:t>
                      </a:r>
                      <a:endParaRPr lang="en-GB" b="1" dirty="0">
                        <a:solidFill>
                          <a:srgbClr val="FFFFFF"/>
                        </a:solidFill>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46856"/>
                    </a:solidFill>
                  </a:tcPr>
                </a:tc>
                <a:tc>
                  <a:txBody>
                    <a:bodyPr/>
                    <a:lstStyle/>
                    <a:p>
                      <a:pPr fontAlgn="base"/>
                      <a:r>
                        <a:rPr lang="en-GB" sz="1600" b="1" dirty="0">
                          <a:solidFill>
                            <a:srgbClr val="000000"/>
                          </a:solidFill>
                          <a:effectLst/>
                          <a:latin typeface="Calibri"/>
                        </a:rPr>
                        <a:t>Scenario​</a:t>
                      </a:r>
                      <a:endParaRPr lang="en-GB" b="1" dirty="0">
                        <a:solidFill>
                          <a:srgbClr val="FFFFFF"/>
                        </a:solidFill>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46856"/>
                    </a:solidFill>
                  </a:tcPr>
                </a:tc>
                <a:tc>
                  <a:txBody>
                    <a:bodyPr/>
                    <a:lstStyle/>
                    <a:p>
                      <a:pPr fontAlgn="base"/>
                      <a:r>
                        <a:rPr lang="en-GB" sz="1600" b="1" dirty="0">
                          <a:solidFill>
                            <a:srgbClr val="000000"/>
                          </a:solidFill>
                          <a:effectLst/>
                          <a:latin typeface="Calibri"/>
                        </a:rPr>
                        <a:t>Expected Result​</a:t>
                      </a:r>
                      <a:endParaRPr lang="en-GB" b="1" dirty="0">
                        <a:solidFill>
                          <a:srgbClr val="FFFFFF"/>
                        </a:solidFill>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46856"/>
                    </a:solidFill>
                  </a:tcPr>
                </a:tc>
              </a:tr>
              <a:tr h="716881">
                <a:tc>
                  <a:txBody>
                    <a:bodyPr/>
                    <a:lstStyle/>
                    <a:p>
                      <a:pPr lvl="0">
                        <a:buNone/>
                      </a:pPr>
                      <a:r>
                        <a:rPr lang="en-GB" sz="1600" dirty="0">
                          <a:effectLst/>
                          <a:latin typeface="Calibri"/>
                        </a:rPr>
                        <a:t>Public deployment</a:t>
                      </a:r>
                      <a:endParaRPr lang="en-GB" sz="1600" dirty="0">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buNone/>
                      </a:pPr>
                      <a:r>
                        <a:rPr lang="en-GB" sz="1600" dirty="0">
                          <a:effectLst/>
                          <a:latin typeface="Calibri"/>
                        </a:rPr>
                        <a:t>Check </a:t>
                      </a:r>
                      <a:r>
                        <a:rPr lang="en-GB" sz="1600" dirty="0" err="1">
                          <a:effectLst/>
                          <a:latin typeface="Calibri"/>
                        </a:rPr>
                        <a:t>simplyonline.tech</a:t>
                      </a:r>
                      <a:r>
                        <a:rPr lang="en-GB" sz="1600" dirty="0">
                          <a:effectLst/>
                          <a:latin typeface="Calibri"/>
                        </a:rPr>
                        <a:t> for deployed application</a:t>
                      </a:r>
                      <a:endParaRPr lang="en-GB" sz="1600" dirty="0">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buNone/>
                      </a:pPr>
                      <a:r>
                        <a:rPr lang="en-GB" sz="1600" dirty="0">
                          <a:effectLst/>
                          <a:latin typeface="Calibri"/>
                        </a:rPr>
                        <a:t>User will see </a:t>
                      </a:r>
                      <a:r>
                        <a:rPr lang="en-GB" sz="1600" dirty="0" err="1">
                          <a:effectLst/>
                          <a:latin typeface="Calibri"/>
                        </a:rPr>
                        <a:t>simplyonline</a:t>
                      </a:r>
                      <a:r>
                        <a:rPr lang="en-GB" sz="1600" dirty="0">
                          <a:effectLst/>
                          <a:latin typeface="Calibri"/>
                        </a:rPr>
                        <a:t> application and be able to login to application</a:t>
                      </a:r>
                      <a:endParaRPr lang="en-GB" sz="1600" dirty="0">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r>
              <a:tr h="716881">
                <a:tc>
                  <a:txBody>
                    <a:bodyPr/>
                    <a:lstStyle/>
                    <a:p>
                      <a:pPr lvl="0">
                        <a:buNone/>
                      </a:pPr>
                      <a:r>
                        <a:rPr lang="en-GB" sz="1600" dirty="0">
                          <a:effectLst/>
                          <a:latin typeface="Calibri"/>
                        </a:rPr>
                        <a:t>Screenshare</a:t>
                      </a:r>
                      <a:endParaRPr lang="en-US" dirty="0"/>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buNone/>
                      </a:pPr>
                      <a:r>
                        <a:rPr lang="en-GB" sz="1600" dirty="0">
                          <a:effectLst/>
                          <a:latin typeface="Calibri"/>
                        </a:rPr>
                        <a:t>User shares his screen</a:t>
                      </a:r>
                      <a:endParaRPr lang="en-GB" sz="1600" dirty="0">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buNone/>
                      </a:pPr>
                      <a:r>
                        <a:rPr lang="en-GB" sz="1600" dirty="0">
                          <a:effectLst/>
                          <a:latin typeface="Calibri"/>
                        </a:rPr>
                        <a:t>Other users in the call should be able to see the shared screen</a:t>
                      </a:r>
                      <a:endParaRPr lang="en-GB" sz="1600" dirty="0">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r>
              <a:tr h="716881">
                <a:tc>
                  <a:txBody>
                    <a:bodyPr/>
                    <a:lstStyle/>
                    <a:p>
                      <a:pPr lvl="0">
                        <a:buNone/>
                      </a:pPr>
                      <a:r>
                        <a:rPr lang="en-GB" sz="1600" dirty="0">
                          <a:effectLst/>
                          <a:latin typeface="Calibri"/>
                        </a:rPr>
                        <a:t>Screenshare</a:t>
                      </a:r>
                      <a:endParaRPr lang="en-US" dirty="0"/>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buNone/>
                      </a:pPr>
                      <a:r>
                        <a:rPr lang="en-GB" sz="1600" dirty="0">
                          <a:effectLst/>
                          <a:latin typeface="Calibri"/>
                        </a:rPr>
                        <a:t>User logged in as non admin</a:t>
                      </a:r>
                      <a:endParaRPr lang="en-US" dirty="0"/>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buNone/>
                      </a:pPr>
                      <a:r>
                        <a:rPr lang="en-GB" sz="1600" dirty="0">
                          <a:effectLst/>
                          <a:latin typeface="Calibri"/>
                        </a:rPr>
                        <a:t>User should not see screen share button</a:t>
                      </a:r>
                      <a:endParaRPr lang="en-GB" sz="1600" dirty="0">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r>
              <a:tr h="716881">
                <a:tc>
                  <a:txBody>
                    <a:bodyPr/>
                    <a:lstStyle/>
                    <a:p>
                      <a:pPr lvl="0">
                        <a:buNone/>
                      </a:pPr>
                      <a:r>
                        <a:rPr lang="en-GB" sz="1600" dirty="0">
                          <a:effectLst/>
                          <a:latin typeface="Calibri"/>
                        </a:rPr>
                        <a:t>Screenshare</a:t>
                      </a:r>
                      <a:endParaRPr lang="en-GB" sz="1600" dirty="0">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buNone/>
                      </a:pPr>
                      <a:r>
                        <a:rPr lang="en-GB" sz="1600" dirty="0">
                          <a:effectLst/>
                          <a:latin typeface="Calibri"/>
                        </a:rPr>
                        <a:t>User logged in as admin</a:t>
                      </a:r>
                      <a:endParaRPr lang="en-US" dirty="0"/>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buNone/>
                      </a:pPr>
                      <a:r>
                        <a:rPr lang="en-GB" sz="1600" dirty="0">
                          <a:effectLst/>
                          <a:latin typeface="Calibri"/>
                        </a:rPr>
                        <a:t>User should see screen share button</a:t>
                      </a:r>
                      <a:endParaRPr lang="en-GB" sz="1600" dirty="0">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r>
            </a:tbl>
          </a:graphicData>
        </a:graphic>
      </p:graphicFrame>
      <p:sp>
        <p:nvSpPr>
          <p:cNvPr id="2" name="TextBox 1"/>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00503" y="642710"/>
            <a:ext cx="10820400" cy="821268"/>
          </a:xfrm>
          <a:prstGeom prst="rect">
            <a:avLst/>
          </a:prstGeom>
        </p:spPr>
        <p:txBody>
          <a:bodyPr vert="horz" lIns="91440" tIns="45720" rIns="91440" bIns="45720" rtlCol="0" anchor="b">
            <a:normAutofit fontScale="92500"/>
          </a:bodyPr>
          <a:lstStyle/>
          <a:p>
            <a:pPr defTabSz="914400">
              <a:lnSpc>
                <a:spcPct val="90000"/>
              </a:lnSpc>
              <a:spcBef>
                <a:spcPct val="0"/>
              </a:spcBef>
              <a:spcAft>
                <a:spcPts val="600"/>
              </a:spcAft>
            </a:pPr>
            <a:r>
              <a:rPr lang="en-US" sz="4100" b="1" cap="all" dirty="0">
                <a:latin typeface="+mj-lt"/>
                <a:ea typeface="+mj-ea"/>
                <a:cs typeface="+mj-cs"/>
              </a:rPr>
              <a:t>Completed and not completed tasks</a:t>
            </a:r>
            <a:endParaRPr lang="en-US" sz="4100" cap="all" dirty="0">
              <a:latin typeface="+mj-lt"/>
              <a:ea typeface="+mj-ea"/>
              <a:cs typeface="+mj-cs"/>
            </a:endParaRPr>
          </a:p>
        </p:txBody>
      </p:sp>
      <p:graphicFrame>
        <p:nvGraphicFramePr>
          <p:cNvPr id="4" name="Table 3"/>
          <p:cNvGraphicFramePr>
            <a:graphicFrameLocks noGrp="1"/>
          </p:cNvGraphicFramePr>
          <p:nvPr/>
        </p:nvGraphicFramePr>
        <p:xfrm>
          <a:off x="1330775" y="1831229"/>
          <a:ext cx="9289856" cy="3562793"/>
        </p:xfrm>
        <a:graphic>
          <a:graphicData uri="http://schemas.openxmlformats.org/drawingml/2006/table">
            <a:tbl>
              <a:tblPr firstRow="1" bandRow="1">
                <a:tableStyleId>{5C22544A-7EE6-4342-B048-85BDC9FD1C3A}</a:tableStyleId>
              </a:tblPr>
              <a:tblGrid>
                <a:gridCol w="1603701"/>
                <a:gridCol w="4130521"/>
                <a:gridCol w="1961097"/>
                <a:gridCol w="1594537"/>
              </a:tblGrid>
              <a:tr h="357763">
                <a:tc>
                  <a:txBody>
                    <a:bodyPr/>
                    <a:lstStyle/>
                    <a:p>
                      <a:pPr fontAlgn="base"/>
                      <a:r>
                        <a:rPr lang="en-US" sz="1500" b="1">
                          <a:solidFill>
                            <a:srgbClr val="FFFFFF"/>
                          </a:solidFill>
                          <a:effectLst/>
                          <a:latin typeface="Century Gothic"/>
                        </a:rPr>
                        <a:t>STORY ID​</a:t>
                      </a:r>
                      <a:endParaRPr lang="en-US"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GB" sz="1500" b="1">
                          <a:solidFill>
                            <a:srgbClr val="FFFFFF"/>
                          </a:solidFill>
                          <a:effectLst/>
                          <a:latin typeface="Century Gothic"/>
                        </a:rPr>
                        <a:t>USER STORY​</a:t>
                      </a:r>
                      <a:endParaRPr lang="en-GB"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US" sz="1500" b="1">
                          <a:solidFill>
                            <a:srgbClr val="FFFFFF"/>
                          </a:solidFill>
                          <a:effectLst/>
                          <a:latin typeface="Century Gothic"/>
                        </a:rPr>
                        <a:t>STORY POINTS​</a:t>
                      </a:r>
                      <a:endParaRPr lang="en-US"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US" sz="1500" b="1">
                          <a:solidFill>
                            <a:srgbClr val="FFFFFF"/>
                          </a:solidFill>
                          <a:effectLst/>
                          <a:latin typeface="Century Gothic"/>
                        </a:rPr>
                        <a:t>Status​</a:t>
                      </a:r>
                      <a:endParaRPr lang="en-US"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r>
              <a:tr h="359718">
                <a:tc>
                  <a:txBody>
                    <a:bodyPr/>
                    <a:lstStyle/>
                    <a:p>
                      <a:pPr algn="ctr" fontAlgn="base"/>
                      <a:r>
                        <a:rPr lang="en-US" sz="1600">
                          <a:effectLst/>
                          <a:latin typeface="Century Gothic"/>
                        </a:rPr>
                        <a:t>SIM-21</a:t>
                      </a:r>
                      <a:endParaRPr lang="en-US">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lgn="ctr">
                        <a:buNone/>
                      </a:pPr>
                      <a:r>
                        <a:rPr lang="en-US" sz="1600" b="0" i="0" u="none" strike="noStrike" noProof="0">
                          <a:effectLst/>
                        </a:rPr>
                        <a:t>Enable screen sharing feature</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algn="ctr" fontAlgn="base"/>
                      <a:r>
                        <a:rPr lang="en-US" sz="1600">
                          <a:effectLst/>
                          <a:latin typeface="Century Gothic"/>
                        </a:rPr>
                        <a:t>20​</a:t>
                      </a:r>
                      <a:endParaRPr lang="en-US">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algn="ctr" fontAlgn="base"/>
                      <a:r>
                        <a:rPr lang="en-US" sz="1500">
                          <a:effectLst/>
                          <a:latin typeface="Century Gothic"/>
                        </a:rPr>
                        <a:t>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r>
              <a:tr h="602809">
                <a:tc>
                  <a:txBody>
                    <a:bodyPr/>
                    <a:lstStyle/>
                    <a:p>
                      <a:pPr algn="ctr" fontAlgn="base"/>
                      <a:r>
                        <a:rPr lang="en-US" sz="1600">
                          <a:effectLst/>
                          <a:latin typeface="Century Gothic"/>
                        </a:rPr>
                        <a:t>SIM-39</a:t>
                      </a:r>
                      <a:endParaRPr lang="en-US">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b="0" i="0" u="none" strike="noStrike" noProof="0" dirty="0">
                          <a:effectLst/>
                        </a:rPr>
                        <a:t>Mark Attendance feature production deployment</a:t>
                      </a:r>
                      <a:endParaRPr lang="en-US" dirty="0"/>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algn="ctr" fontAlgn="base"/>
                      <a:r>
                        <a:rPr lang="en-US" sz="1600">
                          <a:effectLst/>
                          <a:latin typeface="Century Gothic"/>
                        </a:rPr>
                        <a:t>40</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algn="ctr" fontAlgn="base"/>
                      <a:r>
                        <a:rPr lang="en-US" sz="1500">
                          <a:effectLst/>
                          <a:latin typeface="Century Gothic"/>
                        </a:rPr>
                        <a:t>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r>
              <a:tr h="602625">
                <a:tc>
                  <a:txBody>
                    <a:bodyPr/>
                    <a:lstStyle/>
                    <a:p>
                      <a:pPr lvl="0" algn="ctr">
                        <a:buNone/>
                      </a:pPr>
                      <a:r>
                        <a:rPr lang="en-US" sz="1600">
                          <a:effectLst/>
                          <a:latin typeface="Century Gothic"/>
                        </a:rPr>
                        <a:t>SIM-40</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lgn="ctr">
                        <a:buNone/>
                      </a:pPr>
                      <a:r>
                        <a:rPr lang="en-US" sz="1600" b="0" i="0" u="none" strike="noStrike" noProof="0">
                          <a:effectLst/>
                        </a:rPr>
                        <a:t>Test live application with many users</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lgn="ctr">
                        <a:buNone/>
                      </a:pPr>
                      <a:r>
                        <a:rPr lang="en-US" sz="1600">
                          <a:effectLst/>
                          <a:latin typeface="Century Gothic"/>
                        </a:rPr>
                        <a:t>20</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algn="ctr" fontAlgn="base"/>
                      <a:r>
                        <a:rPr lang="en-US" sz="1500">
                          <a:effectLst/>
                          <a:latin typeface="Century Gothic"/>
                        </a:rPr>
                        <a:t> 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r>
              <a:tr h="359718">
                <a:tc>
                  <a:txBody>
                    <a:bodyPr/>
                    <a:lstStyle/>
                    <a:p>
                      <a:pPr lvl="0" algn="ctr">
                        <a:buNone/>
                      </a:pPr>
                      <a:r>
                        <a:rPr lang="en-US" sz="1600">
                          <a:effectLst/>
                          <a:latin typeface="Century Gothic"/>
                        </a:rPr>
                        <a:t>SIM-49 </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b="0" i="0" u="none" strike="noStrike" noProof="0">
                          <a:effectLst/>
                        </a:rPr>
                        <a:t>Deploy application on public server </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a:effectLst/>
                          <a:latin typeface="Century Gothic"/>
                        </a:rPr>
                        <a:t>40</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algn="ctr" fontAlgn="base"/>
                      <a:r>
                        <a:rPr lang="en-US" sz="1500">
                          <a:effectLst/>
                          <a:latin typeface="Century Gothic"/>
                        </a:rPr>
                        <a:t>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r>
              <a:tr h="359718">
                <a:tc>
                  <a:txBody>
                    <a:bodyPr/>
                    <a:lstStyle/>
                    <a:p>
                      <a:pPr lvl="0" algn="ctr">
                        <a:buNone/>
                      </a:pPr>
                      <a:r>
                        <a:rPr lang="en-US" sz="1600">
                          <a:effectLst/>
                          <a:latin typeface="Century Gothic"/>
                        </a:rPr>
                        <a:t>SIM-48</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lgn="ctr">
                        <a:lnSpc>
                          <a:spcPct val="100000"/>
                        </a:lnSpc>
                        <a:spcBef>
                          <a:spcPts val="0"/>
                        </a:spcBef>
                        <a:spcAft>
                          <a:spcPts val="0"/>
                        </a:spcAft>
                        <a:buNone/>
                      </a:pPr>
                      <a:r>
                        <a:rPr lang="en-US" sz="1800" b="0" i="0">
                          <a:solidFill>
                            <a:srgbClr val="172B4D"/>
                          </a:solidFill>
                        </a:rPr>
                        <a:t>Add transcript functionality </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lgn="ctr">
                        <a:buNone/>
                      </a:pPr>
                      <a:r>
                        <a:rPr lang="en-US" sz="1600">
                          <a:effectLst/>
                          <a:latin typeface="Century Gothic"/>
                        </a:rPr>
                        <a:t>20</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algn="ctr" fontAlgn="base"/>
                      <a:r>
                        <a:rPr lang="en-US" sz="1500">
                          <a:effectLst/>
                          <a:latin typeface="Century Gothic"/>
                        </a:rPr>
                        <a:t>In Progress</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r>
              <a:tr h="602625">
                <a:tc>
                  <a:txBody>
                    <a:bodyPr/>
                    <a:lstStyle/>
                    <a:p>
                      <a:pPr lvl="0" algn="ctr">
                        <a:buNone/>
                      </a:pPr>
                      <a:r>
                        <a:rPr lang="en-US" sz="1600">
                          <a:effectLst/>
                          <a:latin typeface="Century Gothic"/>
                        </a:rPr>
                        <a:t>SIM-50</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lgn="ctr">
                        <a:lnSpc>
                          <a:spcPct val="100000"/>
                        </a:lnSpc>
                        <a:spcBef>
                          <a:spcPts val="0"/>
                        </a:spcBef>
                        <a:spcAft>
                          <a:spcPts val="0"/>
                        </a:spcAft>
                        <a:buNone/>
                      </a:pPr>
                      <a:r>
                        <a:rPr lang="en-US" sz="1800" b="0" i="0">
                          <a:solidFill>
                            <a:srgbClr val="172B4D"/>
                          </a:solidFill>
                        </a:rPr>
                        <a:t>Create individual Docker images for Front end, back end and face recognition</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a:effectLst/>
                          <a:latin typeface="Century Gothic"/>
                        </a:rPr>
                        <a:t>20</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algn="ctr" fontAlgn="base"/>
                      <a:r>
                        <a:rPr lang="en-US" sz="1500" dirty="0">
                          <a:effectLst/>
                          <a:latin typeface="Century Gothic"/>
                        </a:rPr>
                        <a:t>Done​</a:t>
                      </a:r>
                      <a:endParaRPr lang="en-US" sz="1700" dirty="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r>
            </a:tbl>
          </a:graphicData>
        </a:graphic>
      </p:graphicFrame>
      <p:sp>
        <p:nvSpPr>
          <p:cNvPr id="2" name="TextBox 1"/>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a:spLocks noGrp="1" noRot="1" noChangeAspect="1" noMove="1" noResize="1" noEditPoints="1" noAdjustHandles="1" noChangeArrowheads="1" noChangeShapeType="1" noTextEdit="1"/>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4" name="Rectangle 2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Graphs and plots layered on a blue digital screen"/>
          <p:cNvPicPr>
            <a:picLocks noChangeAspect="1"/>
          </p:cNvPicPr>
          <p:nvPr/>
        </p:nvPicPr>
        <p:blipFill rotWithShape="1">
          <a:blip r:embed="rId1"/>
          <a:srcRect t="6893" b="18107"/>
          <a:stretch>
            <a:fillRect/>
          </a:stretch>
        </p:blipFill>
        <p:spPr>
          <a:xfrm>
            <a:off x="20" y="10"/>
            <a:ext cx="12191980" cy="6857990"/>
          </a:xfrm>
          <a:prstGeom prst="rect">
            <a:avLst/>
          </a:prstGeom>
        </p:spPr>
      </p:pic>
      <p:sp>
        <p:nvSpPr>
          <p:cNvPr id="26" name="Rectangle"/>
          <p:cNvSpPr>
            <a:spLocks noGrp="1" noRot="1" noChangeAspect="1" noMove="1" noResize="1" noEditPoints="1" noAdjustHandles="1" noChangeArrowheads="1" noChangeShapeType="1" noTextEdit="1"/>
          </p:cNvSpPr>
          <p:nvPr/>
        </p:nvSpPr>
        <p:spPr>
          <a:xfrm>
            <a:off x="2773751" y="4102096"/>
            <a:ext cx="9418249"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panose="020B0503020202020204"/>
            </a:endParaRPr>
          </a:p>
        </p:txBody>
      </p:sp>
      <p:sp>
        <p:nvSpPr>
          <p:cNvPr id="4" name="TextBox 3"/>
          <p:cNvSpPr txBox="1"/>
          <p:nvPr/>
        </p:nvSpPr>
        <p:spPr>
          <a:xfrm>
            <a:off x="3231616" y="4642192"/>
            <a:ext cx="8393008" cy="1015663"/>
          </a:xfrm>
          <a:prstGeom prst="rect">
            <a:avLst/>
          </a:prstGeom>
        </p:spPr>
        <p:txBody>
          <a:bodyPr vert="horz" lIns="91440" tIns="45720" rIns="91440" bIns="45720" rtlCol="0" anchor="b">
            <a:normAutofit/>
          </a:bodyPr>
          <a:lstStyle/>
          <a:p>
            <a:pPr>
              <a:spcBef>
                <a:spcPct val="0"/>
              </a:spcBef>
              <a:spcAft>
                <a:spcPts val="600"/>
              </a:spcAft>
            </a:pPr>
            <a:r>
              <a:rPr lang="en-US" sz="5400" b="1" cap="all" dirty="0">
                <a:latin typeface="+mj-lt"/>
                <a:ea typeface="+mj-ea"/>
                <a:cs typeface="+mj-cs"/>
              </a:rPr>
              <a:t>Metrics</a:t>
            </a:r>
            <a:endParaRPr lang="en-US" sz="5400" b="1" cap="all" dirty="0">
              <a:latin typeface="+mj-lt"/>
              <a:ea typeface="+mj-ea"/>
              <a:cs typeface="+mj-cs"/>
            </a:endParaRPr>
          </a:p>
        </p:txBody>
      </p:sp>
      <p:sp>
        <p:nvSpPr>
          <p:cNvPr id="27" name="Rectangle 26"/>
          <p:cNvSpPr>
            <a:spLocks noGrp="1" noRot="1" noChangeAspect="1" noMove="1" noResize="1" noEditPoints="1" noAdjustHandles="1" noChangeArrowheads="1" noChangeShapeType="1" noTextEdit="1"/>
          </p:cNvSpPr>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8" name="Rectangle 27"/>
          <p:cNvSpPr>
            <a:spLocks noGrp="1" noRot="1" noChangeAspect="1" noMove="1" noResize="1" noEditPoints="1" noAdjustHandles="1" noChangeArrowheads="1" noChangeShapeType="1" noTextEdit="1"/>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sz="4800"/>
              <a:t>Team Velocity Report</a:t>
            </a:r>
            <a:endParaRPr lang="en-US" sz="4800"/>
          </a:p>
        </p:txBody>
      </p:sp>
      <p:sp>
        <p:nvSpPr>
          <p:cNvPr id="4" name="TextBox 3"/>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graphicFrame>
        <p:nvGraphicFramePr>
          <p:cNvPr id="5" name="Chart 4"/>
          <p:cNvGraphicFramePr/>
          <p:nvPr/>
        </p:nvGraphicFramePr>
        <p:xfrm>
          <a:off x="1278192" y="1533832"/>
          <a:ext cx="5958349" cy="3357717"/>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2841" y="447337"/>
            <a:ext cx="9588059" cy="972688"/>
          </a:xfrm>
          <a:prstGeom prst="rect">
            <a:avLst/>
          </a:prstGeom>
        </p:spPr>
        <p:txBody>
          <a:bodyPr vert="horz" lIns="91440" tIns="45720" rIns="91440" bIns="45720" rtlCol="0" anchor="b">
            <a:normAutofit/>
          </a:bodyPr>
          <a:lstStyle/>
          <a:p>
            <a:pPr>
              <a:spcBef>
                <a:spcPct val="0"/>
              </a:spcBef>
              <a:spcAft>
                <a:spcPts val="600"/>
              </a:spcAft>
            </a:pPr>
            <a:r>
              <a:rPr lang="en-US" sz="4400" b="1" kern="1200" cap="all" dirty="0">
                <a:solidFill>
                  <a:schemeClr val="accent1"/>
                </a:solidFill>
                <a:latin typeface="+mj-lt"/>
                <a:ea typeface="+mj-ea"/>
                <a:cs typeface="+mj-cs"/>
              </a:rPr>
              <a:t>Sprint </a:t>
            </a:r>
            <a:r>
              <a:rPr lang="en-US" sz="4400" b="1" cap="all" dirty="0">
                <a:solidFill>
                  <a:schemeClr val="accent1"/>
                </a:solidFill>
                <a:latin typeface="+mj-lt"/>
                <a:ea typeface="+mj-ea"/>
                <a:cs typeface="+mj-cs"/>
              </a:rPr>
              <a:t>Burndown</a:t>
            </a:r>
            <a:r>
              <a:rPr lang="en-US" sz="4400" b="1" kern="1200" cap="all" dirty="0">
                <a:solidFill>
                  <a:schemeClr val="accent1"/>
                </a:solidFill>
                <a:latin typeface="+mj-lt"/>
                <a:ea typeface="+mj-ea"/>
                <a:cs typeface="+mj-cs"/>
              </a:rPr>
              <a:t> Chart</a:t>
            </a:r>
            <a:endParaRPr lang="en-US" sz="4400" kern="1200" cap="all" dirty="0">
              <a:solidFill>
                <a:schemeClr val="accent1"/>
              </a:solidFill>
              <a:latin typeface="+mj-lt"/>
              <a:ea typeface="+mj-ea"/>
              <a:cs typeface="+mj-cs"/>
            </a:endParaRPr>
          </a:p>
        </p:txBody>
      </p:sp>
      <p:pic>
        <p:nvPicPr>
          <p:cNvPr id="6" name="Picture 5"/>
          <p:cNvPicPr>
            <a:picLocks noChangeAspect="1"/>
          </p:cNvPicPr>
          <p:nvPr/>
        </p:nvPicPr>
        <p:blipFill>
          <a:blip r:embed="rId1"/>
          <a:stretch>
            <a:fillRect/>
          </a:stretch>
        </p:blipFill>
        <p:spPr>
          <a:xfrm>
            <a:off x="1422841" y="1735659"/>
            <a:ext cx="7828859" cy="467500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700" y="584200"/>
            <a:ext cx="8938901" cy="868413"/>
          </a:xfrm>
          <a:noFill/>
          <a:ln w="19050">
            <a:noFill/>
            <a:prstDash val="dash"/>
          </a:ln>
        </p:spPr>
        <p:txBody>
          <a:bodyPr vert="horz" lIns="91440" tIns="45720" rIns="91440" bIns="45720" rtlCol="0" anchor="b">
            <a:normAutofit/>
          </a:bodyPr>
          <a:lstStyle/>
          <a:p>
            <a:r>
              <a:rPr lang="en-US" sz="3700" dirty="0"/>
              <a:t>Committed and Completed Ratio </a:t>
            </a:r>
            <a:endParaRPr lang="en-US" sz="3700" dirty="0"/>
          </a:p>
        </p:txBody>
      </p:sp>
      <p:sp>
        <p:nvSpPr>
          <p:cNvPr id="4" name="TextBox 3"/>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pic>
        <p:nvPicPr>
          <p:cNvPr id="6" name="Picture 5"/>
          <p:cNvPicPr>
            <a:picLocks noChangeAspect="1"/>
          </p:cNvPicPr>
          <p:nvPr/>
        </p:nvPicPr>
        <p:blipFill>
          <a:blip r:embed="rId1"/>
          <a:stretch>
            <a:fillRect/>
          </a:stretch>
        </p:blipFill>
        <p:spPr>
          <a:xfrm>
            <a:off x="1376912" y="1968127"/>
            <a:ext cx="6005080" cy="43056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87710" y="455363"/>
            <a:ext cx="9486690" cy="932822"/>
          </a:xfrm>
          <a:prstGeom prst="rect">
            <a:avLst/>
          </a:prstGeom>
        </p:spPr>
        <p:txBody>
          <a:bodyPr vert="horz" lIns="91440" tIns="45720" rIns="91440" bIns="45720" rtlCol="0" anchor="t">
            <a:normAutofit/>
          </a:bodyPr>
          <a:lstStyle/>
          <a:p>
            <a:pPr>
              <a:spcBef>
                <a:spcPct val="0"/>
              </a:spcBef>
              <a:spcAft>
                <a:spcPts val="600"/>
              </a:spcAft>
            </a:pPr>
            <a:r>
              <a:rPr lang="en-US" sz="4400" b="1" kern="1200" cap="all" dirty="0">
                <a:solidFill>
                  <a:schemeClr val="tx1"/>
                </a:solidFill>
                <a:latin typeface="+mj-lt"/>
                <a:ea typeface="+mj-ea"/>
                <a:cs typeface="+mj-cs"/>
              </a:rPr>
              <a:t>Retrospective</a:t>
            </a:r>
            <a:endParaRPr lang="en-US" sz="4400" b="1" kern="1200" cap="all" dirty="0">
              <a:solidFill>
                <a:schemeClr val="tx1"/>
              </a:solidFill>
              <a:latin typeface="+mj-lt"/>
              <a:ea typeface="+mj-ea"/>
              <a:cs typeface="+mj-cs"/>
            </a:endParaRPr>
          </a:p>
        </p:txBody>
      </p:sp>
      <p:sp>
        <p:nvSpPr>
          <p:cNvPr id="15" name="Rectangle 14"/>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587710" y="2160016"/>
            <a:ext cx="9486690" cy="3926152"/>
          </a:xfrm>
          <a:prstGeom prst="rect">
            <a:avLst/>
          </a:prstGeom>
        </p:spPr>
        <p:txBody>
          <a:bodyPr vert="horz" lIns="91440" tIns="45720" rIns="91440" bIns="45720" rtlCol="0">
            <a:normAutofit/>
          </a:bodyPr>
          <a:lstStyle/>
          <a:p>
            <a:pPr>
              <a:spcAft>
                <a:spcPts val="600"/>
              </a:spcAft>
              <a:buClr>
                <a:schemeClr val="accent1"/>
              </a:buClr>
            </a:pPr>
            <a:r>
              <a:rPr lang="en-US" sz="1500" b="1" dirty="0"/>
              <a:t>What went well</a:t>
            </a:r>
            <a:r>
              <a:rPr lang="en-US" sz="1500" dirty="0"/>
              <a:t>:</a:t>
            </a:r>
            <a:endParaRPr lang="en-US" sz="1500" dirty="0"/>
          </a:p>
          <a:p>
            <a:pPr>
              <a:spcAft>
                <a:spcPts val="600"/>
              </a:spcAft>
              <a:buClr>
                <a:schemeClr val="accent1"/>
              </a:buClr>
            </a:pPr>
            <a:r>
              <a:rPr lang="en-US" sz="1500" dirty="0"/>
              <a:t>We successfully completed all the user stories and tasks that we committed to for this sprint</a:t>
            </a:r>
            <a:endParaRPr lang="en-US" sz="1500" dirty="0"/>
          </a:p>
          <a:p>
            <a:pPr>
              <a:spcAft>
                <a:spcPts val="600"/>
              </a:spcAft>
              <a:buClr>
                <a:schemeClr val="accent1"/>
              </a:buClr>
            </a:pPr>
            <a:endParaRPr lang="en-US" sz="1500" dirty="0"/>
          </a:p>
          <a:p>
            <a:pPr>
              <a:spcAft>
                <a:spcPts val="600"/>
              </a:spcAft>
              <a:buClr>
                <a:schemeClr val="accent1"/>
              </a:buClr>
            </a:pPr>
            <a:r>
              <a:rPr lang="en-US" sz="1500" b="1" dirty="0"/>
              <a:t>What didn’t go well</a:t>
            </a:r>
            <a:r>
              <a:rPr lang="en-US" sz="1500" dirty="0"/>
              <a:t>:</a:t>
            </a:r>
            <a:endParaRPr lang="en-US" sz="1500" dirty="0"/>
          </a:p>
          <a:p>
            <a:pPr>
              <a:spcAft>
                <a:spcPts val="600"/>
              </a:spcAft>
              <a:buClr>
                <a:schemeClr val="accent1"/>
              </a:buClr>
            </a:pPr>
            <a:r>
              <a:rPr lang="en-US" sz="1500" dirty="0"/>
              <a:t>Sprint ceremonies, such as daily stand-ups or sprint planning, were not as effective as desired.</a:t>
            </a:r>
            <a:endParaRPr lang="en-US" sz="1500" dirty="0"/>
          </a:p>
          <a:p>
            <a:pPr>
              <a:spcAft>
                <a:spcPts val="600"/>
              </a:spcAft>
              <a:buClr>
                <a:schemeClr val="accent1"/>
              </a:buClr>
            </a:pPr>
            <a:endParaRPr lang="en-US" sz="1500" dirty="0"/>
          </a:p>
          <a:p>
            <a:pPr>
              <a:spcAft>
                <a:spcPts val="600"/>
              </a:spcAft>
              <a:buClr>
                <a:schemeClr val="accent1"/>
              </a:buClr>
            </a:pPr>
            <a:r>
              <a:rPr lang="en-US" sz="1500" b="1" dirty="0"/>
              <a:t>Action Steps</a:t>
            </a:r>
            <a:r>
              <a:rPr lang="en-US" sz="1500" dirty="0"/>
              <a:t>:</a:t>
            </a:r>
            <a:endParaRPr lang="en-US" sz="1500" dirty="0"/>
          </a:p>
          <a:p>
            <a:pPr>
              <a:spcAft>
                <a:spcPts val="600"/>
              </a:spcAft>
              <a:buClr>
                <a:schemeClr val="accent1"/>
              </a:buClr>
            </a:pPr>
            <a:r>
              <a:rPr lang="en-US" sz="1500" dirty="0"/>
              <a:t>Create a well-structured agenda for each meeting. Share it with participants in advance so they can come prepared.</a:t>
            </a:r>
            <a:endParaRPr lang="en-US" sz="1500" dirty="0"/>
          </a:p>
          <a:p>
            <a:pPr>
              <a:spcAft>
                <a:spcPts val="600"/>
              </a:spcAft>
              <a:buClr>
                <a:schemeClr val="accent1"/>
              </a:buClr>
            </a:pPr>
            <a:r>
              <a:rPr lang="en-US" sz="1500" dirty="0"/>
              <a:t>Set time limits for each agenda item and for the entire meeting. Stick to the schedule to prevent meetings from dragging on.</a:t>
            </a:r>
            <a:endParaRPr lang="en-US" sz="1500" dirty="0"/>
          </a:p>
          <a:p>
            <a:pPr marL="285750" indent="-228600">
              <a:spcAft>
                <a:spcPts val="600"/>
              </a:spcAft>
              <a:buClr>
                <a:schemeClr val="accent1"/>
              </a:buClr>
              <a:buFont typeface="Arial" panose="020B0604020202020204" pitchFamily="34" charset="0"/>
              <a:buChar char="•"/>
            </a:pPr>
            <a:endParaRPr lang="en-US" sz="1500" dirty="0"/>
          </a:p>
        </p:txBody>
      </p:sp>
      <p:sp>
        <p:nvSpPr>
          <p:cNvPr id="4" name="TextBox 3"/>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26931" y="564660"/>
            <a:ext cx="2584942" cy="72357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b="1" cap="all" dirty="0">
                <a:latin typeface="+mj-lt"/>
                <a:ea typeface="+mj-ea"/>
                <a:cs typeface="+mj-cs"/>
              </a:rPr>
              <a:t>Sprint 6</a:t>
            </a:r>
            <a:endParaRPr lang="en-US" dirty="0">
              <a:ea typeface="+mj-ea"/>
              <a:cs typeface="+mj-cs"/>
            </a:endParaRPr>
          </a:p>
        </p:txBody>
      </p:sp>
      <p:graphicFrame>
        <p:nvGraphicFramePr>
          <p:cNvPr id="4" name="Table 3"/>
          <p:cNvGraphicFramePr>
            <a:graphicFrameLocks noGrp="1"/>
          </p:cNvGraphicFramePr>
          <p:nvPr/>
        </p:nvGraphicFramePr>
        <p:xfrm>
          <a:off x="1526931" y="1818566"/>
          <a:ext cx="7844440" cy="2762248"/>
        </p:xfrm>
        <a:graphic>
          <a:graphicData uri="http://schemas.openxmlformats.org/drawingml/2006/table">
            <a:tbl>
              <a:tblPr firstRow="1" bandRow="1">
                <a:tableStyleId>{5C22544A-7EE6-4342-B048-85BDC9FD1C3A}</a:tableStyleId>
              </a:tblPr>
              <a:tblGrid>
                <a:gridCol w="1605565"/>
                <a:gridCol w="4200525"/>
                <a:gridCol w="2038350"/>
              </a:tblGrid>
              <a:tr h="552450">
                <a:tc>
                  <a:txBody>
                    <a:bodyPr/>
                    <a:lstStyle/>
                    <a:p>
                      <a:pPr fontAlgn="base"/>
                      <a:r>
                        <a:rPr lang="en-US" sz="1600" b="1">
                          <a:solidFill>
                            <a:srgbClr val="FFFFFF"/>
                          </a:solidFill>
                          <a:effectLst/>
                          <a:latin typeface="Century Gothic"/>
                        </a:rPr>
                        <a:t>STORY ID​</a:t>
                      </a:r>
                      <a:endParaRPr lang="en-US" b="1">
                        <a:solidFill>
                          <a:srgbClr val="FFFFFF"/>
                        </a:solidFill>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GB" sz="1600" b="1">
                          <a:solidFill>
                            <a:srgbClr val="FFFFFF"/>
                          </a:solidFill>
                          <a:effectLst/>
                          <a:latin typeface="Century Gothic"/>
                        </a:rPr>
                        <a:t>USER STORY​</a:t>
                      </a:r>
                      <a:endParaRPr lang="en-GB" b="1">
                        <a:solidFill>
                          <a:srgbClr val="FFFFFF"/>
                        </a:solidFill>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US" sz="1600" b="1">
                          <a:solidFill>
                            <a:srgbClr val="FFFFFF"/>
                          </a:solidFill>
                          <a:effectLst/>
                          <a:latin typeface="Century Gothic"/>
                        </a:rPr>
                        <a:t>STORY POINTS​</a:t>
                      </a:r>
                      <a:endParaRPr lang="en-US" b="1">
                        <a:solidFill>
                          <a:srgbClr val="FFFFFF"/>
                        </a:solidFill>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r>
              <a:tr h="552450">
                <a:tc>
                  <a:txBody>
                    <a:bodyPr/>
                    <a:lstStyle/>
                    <a:p>
                      <a:pPr algn="ctr" fontAlgn="base"/>
                      <a:r>
                        <a:rPr lang="en-US" sz="1600">
                          <a:effectLst/>
                          <a:latin typeface="Century Gothic"/>
                        </a:rPr>
                        <a:t>SIM-48</a:t>
                      </a:r>
                      <a:endParaRPr lang="en-US">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lgn="ctr">
                        <a:buNone/>
                      </a:pPr>
                      <a:r>
                        <a:rPr lang="en-US" sz="1600" b="0" i="0" u="none" strike="noStrike" noProof="0">
                          <a:effectLst/>
                        </a:rPr>
                        <a:t>Add transcript functionality​</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algn="ctr" fontAlgn="base"/>
                      <a:r>
                        <a:rPr lang="en-US" sz="1600">
                          <a:effectLst/>
                          <a:latin typeface="Century Gothic"/>
                        </a:rPr>
                        <a:t>20​</a:t>
                      </a:r>
                      <a:endParaRPr lang="en-US">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r>
              <a:tr h="552450">
                <a:tc>
                  <a:txBody>
                    <a:bodyPr/>
                    <a:lstStyle/>
                    <a:p>
                      <a:pPr algn="ctr" fontAlgn="base"/>
                      <a:r>
                        <a:rPr lang="en-US" sz="1600">
                          <a:effectLst/>
                          <a:latin typeface="Century Gothic"/>
                        </a:rPr>
                        <a:t>SIM-37</a:t>
                      </a:r>
                      <a:endParaRPr lang="en-US">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a:t>Add chat option</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algn="ctr" fontAlgn="base"/>
                      <a:r>
                        <a:rPr lang="en-US" sz="1600">
                          <a:effectLst/>
                          <a:latin typeface="Century Gothic"/>
                        </a:rPr>
                        <a:t>13</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r>
              <a:tr h="552449">
                <a:tc>
                  <a:txBody>
                    <a:bodyPr/>
                    <a:lstStyle/>
                    <a:p>
                      <a:pPr lvl="0" algn="ctr">
                        <a:buNone/>
                      </a:pPr>
                      <a:r>
                        <a:rPr lang="en-US" sz="1600">
                          <a:effectLst/>
                          <a:latin typeface="Century Gothic"/>
                        </a:rPr>
                        <a:t>SIM-51</a:t>
                      </a:r>
                      <a:endParaRPr lang="en-US" sz="1600">
                        <a:effectLst/>
                        <a:latin typeface="Century Gothic"/>
                      </a:endParaRPr>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b="0" i="0" u="none" strike="noStrike" noProof="0">
                          <a:effectLst/>
                        </a:rPr>
                        <a:t>Technical paper</a:t>
                      </a:r>
                      <a:endParaRPr lang="en-US"/>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a:effectLst/>
                          <a:latin typeface="Century Gothic"/>
                        </a:rPr>
                        <a:t>13</a:t>
                      </a:r>
                      <a:endParaRPr lang="en-US" sz="1600">
                        <a:effectLst/>
                        <a:latin typeface="Century Gothic"/>
                      </a:endParaRPr>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r>
              <a:tr h="552449">
                <a:tc>
                  <a:txBody>
                    <a:bodyPr/>
                    <a:lstStyle/>
                    <a:p>
                      <a:pPr lvl="0" algn="ctr">
                        <a:buNone/>
                      </a:pPr>
                      <a:r>
                        <a:rPr lang="en-US" sz="1600">
                          <a:effectLst/>
                          <a:latin typeface="Century Gothic"/>
                        </a:rPr>
                        <a:t>SIM-52</a:t>
                      </a:r>
                      <a:endParaRPr lang="en-US" sz="1600">
                        <a:effectLst/>
                        <a:latin typeface="Century Gothic"/>
                      </a:endParaRPr>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b="0" i="0" u="none" strike="noStrike" noProof="0">
                          <a:effectLst/>
                        </a:rPr>
                        <a:t>Deployment Document </a:t>
                      </a:r>
                      <a:endParaRPr lang="en-US"/>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dirty="0">
                          <a:effectLst/>
                          <a:latin typeface="Century Gothic"/>
                        </a:rPr>
                        <a:t>13</a:t>
                      </a:r>
                      <a:endParaRPr lang="en-US" sz="1600" dirty="0">
                        <a:effectLst/>
                        <a:latin typeface="Century Gothic"/>
                      </a:endParaRPr>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r>
            </a:tbl>
          </a:graphicData>
        </a:graphic>
      </p:graphicFrame>
      <p:sp>
        <p:nvSpPr>
          <p:cNvPr id="2" name="TextBox 1"/>
          <p:cNvSpPr txBox="1"/>
          <p:nvPr/>
        </p:nvSpPr>
        <p:spPr>
          <a:xfrm>
            <a:off x="11053293" y="0"/>
            <a:ext cx="1138687" cy="369332"/>
          </a:xfrm>
          <a:prstGeom prst="rect">
            <a:avLst/>
          </a:prstGeom>
          <a:solidFill>
            <a:schemeClr val="accent3"/>
          </a:solidFill>
        </p:spPr>
        <p:txBody>
          <a:bodyPr wrap="square" rtlCol="0">
            <a:spAutoFit/>
          </a:bodyPr>
          <a:lstStyle/>
          <a:p>
            <a:r>
              <a:rPr lang="en-US"/>
              <a:t>changed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p:cNvSpPr>
            <a:spLocks noGrp="1" noRot="1" noChangeAspect="1" noMove="1" noResize="1" noEditPoints="1" noAdjustHandles="1" noChangeArrowheads="1" noChangeShapeType="1" noTextEdit="1"/>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Rectangle 33"/>
          <p:cNvSpPr>
            <a:spLocks noGrp="1" noRot="1" noChangeAspect="1" noMove="1" noResize="1" noEditPoints="1" noAdjustHandles="1" noChangeArrowheads="1" noChangeShapeType="1" noTextEdit="1"/>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6" name="Rectangle 35"/>
          <p:cNvSpPr>
            <a:spLocks noGrp="1" noRot="1" noChangeAspect="1" noMove="1" noResize="1" noEditPoints="1" noAdjustHandles="1" noChangeArrowheads="1" noChangeShapeType="1" noTextEdit="1"/>
          </p:cNvSpPr>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One in a crowd"/>
          <p:cNvPicPr>
            <a:picLocks noChangeAspect="1"/>
          </p:cNvPicPr>
          <p:nvPr/>
        </p:nvPicPr>
        <p:blipFill rotWithShape="1">
          <a:blip r:embed="rId1"/>
          <a:srcRect t="12500" b="12500"/>
          <a:stretch>
            <a:fillRect/>
          </a:stretch>
        </p:blipFill>
        <p:spPr>
          <a:xfrm>
            <a:off x="20" y="10"/>
            <a:ext cx="12191980" cy="6857990"/>
          </a:xfrm>
          <a:prstGeom prst="rect">
            <a:avLst/>
          </a:prstGeom>
        </p:spPr>
      </p:pic>
      <p:sp>
        <p:nvSpPr>
          <p:cNvPr id="38" name="Rectangle"/>
          <p:cNvSpPr>
            <a:spLocks noGrp="1" noRot="1" noChangeAspect="1" noMove="1" noResize="1" noEditPoints="1" noAdjustHandles="1" noChangeArrowheads="1" noChangeShapeType="1" noTextEdit="1"/>
          </p:cNvSpPr>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panose="020B0503020202020204"/>
            </a:endParaRPr>
          </a:p>
        </p:txBody>
      </p:sp>
      <p:sp>
        <p:nvSpPr>
          <p:cNvPr id="7" name="TextBox 6"/>
          <p:cNvSpPr txBox="1"/>
          <p:nvPr/>
        </p:nvSpPr>
        <p:spPr>
          <a:xfrm>
            <a:off x="565150" y="4642192"/>
            <a:ext cx="8393008" cy="1015663"/>
          </a:xfrm>
          <a:prstGeom prst="rect">
            <a:avLst/>
          </a:prstGeom>
        </p:spPr>
        <p:txBody>
          <a:bodyPr vert="horz" lIns="91440" tIns="45720" rIns="91440" bIns="45720" rtlCol="0" anchor="b">
            <a:normAutofit/>
          </a:bodyPr>
          <a:lstStyle/>
          <a:p>
            <a:pPr>
              <a:spcBef>
                <a:spcPct val="0"/>
              </a:spcBef>
              <a:spcAft>
                <a:spcPts val="600"/>
              </a:spcAft>
            </a:pPr>
            <a:r>
              <a:rPr lang="en-US" sz="5400" b="1" cap="all">
                <a:latin typeface="+mj-lt"/>
                <a:ea typeface="+mj-ea"/>
                <a:cs typeface="+mj-cs"/>
              </a:rPr>
              <a:t>Group call </a:t>
            </a:r>
            <a:endParaRPr lang="en-US" sz="5400" b="1" cap="all">
              <a:latin typeface="+mj-lt"/>
              <a:ea typeface="+mj-ea"/>
              <a:cs typeface="+mj-cs"/>
            </a:endParaRPr>
          </a:p>
        </p:txBody>
      </p:sp>
      <p:sp>
        <p:nvSpPr>
          <p:cNvPr id="40" name="Rectangle 39"/>
          <p:cNvSpPr>
            <a:spLocks noGrp="1" noRot="1" noChangeAspect="1" noMove="1" noResize="1" noEditPoints="1" noAdjustHandles="1" noChangeArrowheads="1" noChangeShapeType="1" noTextEdit="1"/>
          </p:cNvSpPr>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2" name="Rectangle 41"/>
          <p:cNvSpPr>
            <a:spLocks noGrp="1" noRot="1" noChangeAspect="1" noMove="1" noResize="1" noEditPoints="1" noAdjustHandles="1" noChangeArrowheads="1" noChangeShapeType="1" noTextEdit="1"/>
          </p:cNvSpPr>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p:cNvPicPr>
            <a:picLocks noChangeAspect="1"/>
          </p:cNvPicPr>
          <p:nvPr/>
        </p:nvPicPr>
        <p:blipFill>
          <a:blip r:embed="rId1"/>
          <a:stretch>
            <a:fillRect/>
          </a:stretch>
        </p:blipFill>
        <p:spPr>
          <a:xfrm>
            <a:off x="1857502" y="905129"/>
            <a:ext cx="8518398" cy="52831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229" y="554316"/>
            <a:ext cx="9486690" cy="839879"/>
          </a:xfrm>
        </p:spPr>
        <p:txBody>
          <a:bodyPr/>
          <a:lstStyle/>
          <a:p>
            <a:r>
              <a:rPr lang="en-US" dirty="0"/>
              <a:t>Team Members</a:t>
            </a:r>
            <a:endParaRPr 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1291431" y="1664479"/>
            <a:ext cx="1747609" cy="176452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85213" y="1705667"/>
            <a:ext cx="1668685" cy="17701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66474" y="1667297"/>
            <a:ext cx="1741971" cy="177579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016655" y="1670116"/>
            <a:ext cx="1736334" cy="17701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986352" y="4311260"/>
            <a:ext cx="1679959" cy="176452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 person posing in front of a building&#10;&#10;Description automatically generat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502478" y="4311259"/>
            <a:ext cx="1787071" cy="17645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91431" y="3664928"/>
            <a:ext cx="2574905" cy="646331"/>
          </a:xfrm>
          <a:prstGeom prst="rect">
            <a:avLst/>
          </a:prstGeom>
          <a:noFill/>
        </p:spPr>
        <p:txBody>
          <a:bodyPr wrap="square" rtlCol="0">
            <a:spAutoFit/>
          </a:bodyPr>
          <a:lstStyle/>
          <a:p>
            <a:r>
              <a:rPr lang="en-US"/>
              <a:t>Ajay kumar</a:t>
            </a:r>
            <a:endParaRPr lang="en-US"/>
          </a:p>
          <a:p>
            <a:r>
              <a:rPr lang="en-US"/>
              <a:t>Full Stack Developer</a:t>
            </a:r>
            <a:endParaRPr lang="en-US" dirty="0"/>
          </a:p>
        </p:txBody>
      </p:sp>
      <p:sp>
        <p:nvSpPr>
          <p:cNvPr id="7" name="TextBox 6"/>
          <p:cNvSpPr txBox="1"/>
          <p:nvPr/>
        </p:nvSpPr>
        <p:spPr>
          <a:xfrm>
            <a:off x="4159204" y="3575384"/>
            <a:ext cx="2123787" cy="646331"/>
          </a:xfrm>
          <a:prstGeom prst="rect">
            <a:avLst/>
          </a:prstGeom>
          <a:noFill/>
        </p:spPr>
        <p:txBody>
          <a:bodyPr wrap="none" rtlCol="0">
            <a:spAutoFit/>
          </a:bodyPr>
          <a:lstStyle/>
          <a:p>
            <a:r>
              <a:rPr lang="en-US"/>
              <a:t>Amarendra Reddy</a:t>
            </a:r>
            <a:endParaRPr lang="en-US"/>
          </a:p>
          <a:p>
            <a:r>
              <a:rPr lang="en-US"/>
              <a:t>Developer</a:t>
            </a:r>
            <a:endParaRPr lang="en-US" dirty="0"/>
          </a:p>
        </p:txBody>
      </p:sp>
      <p:sp>
        <p:nvSpPr>
          <p:cNvPr id="8" name="TextBox 7"/>
          <p:cNvSpPr txBox="1"/>
          <p:nvPr/>
        </p:nvSpPr>
        <p:spPr>
          <a:xfrm>
            <a:off x="7166474" y="3554010"/>
            <a:ext cx="2082365" cy="646331"/>
          </a:xfrm>
          <a:prstGeom prst="rect">
            <a:avLst/>
          </a:prstGeom>
          <a:noFill/>
        </p:spPr>
        <p:txBody>
          <a:bodyPr wrap="none" rtlCol="0">
            <a:spAutoFit/>
          </a:bodyPr>
          <a:lstStyle/>
          <a:p>
            <a:r>
              <a:rPr lang="en-US"/>
              <a:t>Pruthvi Raj Reddy</a:t>
            </a:r>
            <a:endParaRPr lang="en-US"/>
          </a:p>
          <a:p>
            <a:r>
              <a:rPr lang="en-US"/>
              <a:t>DBA</a:t>
            </a:r>
            <a:endParaRPr lang="en-US" dirty="0"/>
          </a:p>
        </p:txBody>
      </p:sp>
      <p:sp>
        <p:nvSpPr>
          <p:cNvPr id="9" name="TextBox 8"/>
          <p:cNvSpPr txBox="1"/>
          <p:nvPr/>
        </p:nvSpPr>
        <p:spPr>
          <a:xfrm>
            <a:off x="10016655" y="3501437"/>
            <a:ext cx="1277850" cy="646331"/>
          </a:xfrm>
          <a:prstGeom prst="rect">
            <a:avLst/>
          </a:prstGeom>
          <a:noFill/>
        </p:spPr>
        <p:txBody>
          <a:bodyPr wrap="none" rtlCol="0">
            <a:spAutoFit/>
          </a:bodyPr>
          <a:lstStyle/>
          <a:p>
            <a:r>
              <a:rPr lang="en-US"/>
              <a:t>Mounik</a:t>
            </a:r>
            <a:endParaRPr lang="en-US"/>
          </a:p>
          <a:p>
            <a:r>
              <a:rPr lang="en-US"/>
              <a:t>Developer</a:t>
            </a:r>
            <a:endParaRPr lang="en-US" dirty="0"/>
          </a:p>
        </p:txBody>
      </p:sp>
      <p:sp>
        <p:nvSpPr>
          <p:cNvPr id="10" name="TextBox 9"/>
          <p:cNvSpPr txBox="1"/>
          <p:nvPr/>
        </p:nvSpPr>
        <p:spPr>
          <a:xfrm>
            <a:off x="3866336" y="6112012"/>
            <a:ext cx="1786066" cy="646331"/>
          </a:xfrm>
          <a:prstGeom prst="rect">
            <a:avLst/>
          </a:prstGeom>
          <a:noFill/>
        </p:spPr>
        <p:txBody>
          <a:bodyPr wrap="none" rtlCol="0">
            <a:spAutoFit/>
          </a:bodyPr>
          <a:lstStyle/>
          <a:p>
            <a:r>
              <a:rPr lang="en-US"/>
              <a:t>Raviteja Reddy</a:t>
            </a:r>
            <a:endParaRPr lang="en-US"/>
          </a:p>
          <a:p>
            <a:r>
              <a:rPr lang="en-US"/>
              <a:t>Developer</a:t>
            </a:r>
            <a:endParaRPr lang="en-US" dirty="0"/>
          </a:p>
        </p:txBody>
      </p:sp>
      <p:sp>
        <p:nvSpPr>
          <p:cNvPr id="11" name="TextBox 10"/>
          <p:cNvSpPr txBox="1"/>
          <p:nvPr/>
        </p:nvSpPr>
        <p:spPr>
          <a:xfrm>
            <a:off x="6410176" y="6139587"/>
            <a:ext cx="1797480" cy="646331"/>
          </a:xfrm>
          <a:prstGeom prst="rect">
            <a:avLst/>
          </a:prstGeom>
          <a:noFill/>
        </p:spPr>
        <p:txBody>
          <a:bodyPr wrap="none" rtlCol="0">
            <a:spAutoFit/>
          </a:bodyPr>
          <a:lstStyle/>
          <a:p>
            <a:r>
              <a:rPr lang="en-US"/>
              <a:t>Sreeja Reddy</a:t>
            </a:r>
            <a:endParaRPr lang="en-US"/>
          </a:p>
          <a:p>
            <a:r>
              <a:rPr lang="en-US"/>
              <a:t>Quality Analyst</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93302" y="842656"/>
            <a:ext cx="6318721" cy="1184226"/>
          </a:xfrm>
          <a:prstGeom prst="rect">
            <a:avLst/>
          </a:prstGeom>
        </p:spPr>
        <p:txBody>
          <a:bodyPr rot="0" spcFirstLastPara="0" vertOverflow="overflow" horzOverflow="overflow" vert="horz" lIns="91440" tIns="45720" rIns="91440" bIns="45720" numCol="1" spcCol="0" rtlCol="0" fromWordArt="0" anchor="ctr" anchorCtr="0" forceAA="0" compatLnSpc="1">
            <a:normAutofit fontScale="92500"/>
          </a:bodyPr>
          <a:lstStyle/>
          <a:p>
            <a:pPr>
              <a:lnSpc>
                <a:spcPct val="90000"/>
              </a:lnSpc>
              <a:spcBef>
                <a:spcPct val="0"/>
              </a:spcBef>
              <a:spcAft>
                <a:spcPts val="600"/>
              </a:spcAft>
            </a:pPr>
            <a:r>
              <a:rPr lang="en-US" sz="4400" b="1" kern="1200" dirty="0">
                <a:latin typeface="+mj-lt"/>
                <a:ea typeface="+mj-ea"/>
                <a:cs typeface="+mj-cs"/>
              </a:rPr>
              <a:t>Mark Attendance/verify</a:t>
            </a:r>
            <a:endParaRPr lang="en-US" sz="4400" b="1" kern="1200" dirty="0">
              <a:latin typeface="+mj-lt"/>
              <a:ea typeface="+mj-ea"/>
              <a:cs typeface="+mj-cs"/>
            </a:endParaRPr>
          </a:p>
          <a:p>
            <a:pPr>
              <a:lnSpc>
                <a:spcPct val="90000"/>
              </a:lnSpc>
              <a:spcBef>
                <a:spcPct val="0"/>
              </a:spcBef>
              <a:spcAft>
                <a:spcPts val="600"/>
              </a:spcAft>
            </a:pPr>
            <a:endParaRPr lang="en-US" sz="4400" b="1" dirty="0">
              <a:solidFill>
                <a:schemeClr val="bg1"/>
              </a:solidFill>
              <a:latin typeface="+mj-lt"/>
              <a:ea typeface="+mj-ea"/>
              <a:cs typeface="Calibri Light"/>
            </a:endParaRPr>
          </a:p>
        </p:txBody>
      </p:sp>
      <p:sp>
        <p:nvSpPr>
          <p:cNvPr id="11" name="TextBox 10"/>
          <p:cNvSpPr txBox="1"/>
          <p:nvPr/>
        </p:nvSpPr>
        <p:spPr>
          <a:xfrm>
            <a:off x="1181100" y="1434769"/>
            <a:ext cx="10515599" cy="592113"/>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indent="-228600">
              <a:lnSpc>
                <a:spcPct val="90000"/>
              </a:lnSpc>
              <a:spcAft>
                <a:spcPts val="600"/>
              </a:spcAft>
              <a:buFont typeface="Arial" panose="020B0604020202020204" pitchFamily="34" charset="0"/>
              <a:buChar char="•"/>
            </a:pPr>
            <a:r>
              <a:rPr lang="en-US" sz="1800" dirty="0"/>
              <a:t>This screen allows user to capture the photo and verify that it is the same user or not</a:t>
            </a:r>
            <a:endParaRPr lang="en-US" dirty="0">
              <a:cs typeface="Calibri"/>
            </a:endParaRPr>
          </a:p>
        </p:txBody>
      </p:sp>
      <p:pic>
        <p:nvPicPr>
          <p:cNvPr id="6" name="Picture 5" descr="A screenshot of a computer&#10;&#10;Description automatically generated"/>
          <p:cNvPicPr>
            <a:picLocks noChangeAspect="1"/>
          </p:cNvPicPr>
          <p:nvPr/>
        </p:nvPicPr>
        <p:blipFill>
          <a:blip r:embed="rId1"/>
          <a:stretch>
            <a:fillRect/>
          </a:stretch>
        </p:blipFill>
        <p:spPr>
          <a:xfrm>
            <a:off x="1181099" y="2145969"/>
            <a:ext cx="5155123" cy="3086430"/>
          </a:xfrm>
          <a:prstGeom prst="rect">
            <a:avLst/>
          </a:prstGeom>
        </p:spPr>
      </p:pic>
      <p:pic>
        <p:nvPicPr>
          <p:cNvPr id="12" name="Picture 11" descr="A screenshot of a computer&#10;&#10;Description automatically generated"/>
          <p:cNvPicPr>
            <a:picLocks noChangeAspect="1"/>
          </p:cNvPicPr>
          <p:nvPr/>
        </p:nvPicPr>
        <p:blipFill>
          <a:blip r:embed="rId2"/>
          <a:stretch>
            <a:fillRect/>
          </a:stretch>
        </p:blipFill>
        <p:spPr>
          <a:xfrm>
            <a:off x="6438899" y="2145969"/>
            <a:ext cx="5573213" cy="308643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glasses and a striped shirt&#10;&#10;Description automatically generated"/>
          <p:cNvPicPr>
            <a:picLocks noChangeAspect="1"/>
          </p:cNvPicPr>
          <p:nvPr/>
        </p:nvPicPr>
        <p:blipFill>
          <a:blip r:embed="rId1"/>
          <a:stretch>
            <a:fillRect/>
          </a:stretch>
        </p:blipFill>
        <p:spPr>
          <a:xfrm>
            <a:off x="3073400" y="1555750"/>
            <a:ext cx="3124200" cy="4508500"/>
          </a:xfrm>
          <a:prstGeom prst="rect">
            <a:avLst/>
          </a:prstGeom>
        </p:spPr>
      </p:pic>
      <p:pic>
        <p:nvPicPr>
          <p:cNvPr id="9" name="Picture 8" descr="A screenshot of a person&#10;&#10;Description automatically generated"/>
          <p:cNvPicPr>
            <a:picLocks noChangeAspect="1"/>
          </p:cNvPicPr>
          <p:nvPr/>
        </p:nvPicPr>
        <p:blipFill>
          <a:blip r:embed="rId2"/>
          <a:stretch>
            <a:fillRect/>
          </a:stretch>
        </p:blipFill>
        <p:spPr>
          <a:xfrm>
            <a:off x="7843599" y="1555750"/>
            <a:ext cx="2976801" cy="4508500"/>
          </a:xfrm>
          <a:prstGeom prst="rect">
            <a:avLst/>
          </a:prstGeom>
        </p:spPr>
      </p:pic>
      <p:sp>
        <p:nvSpPr>
          <p:cNvPr id="10" name="TextBox 9"/>
          <p:cNvSpPr txBox="1"/>
          <p:nvPr/>
        </p:nvSpPr>
        <p:spPr>
          <a:xfrm>
            <a:off x="1308100" y="698500"/>
            <a:ext cx="8468216" cy="369332"/>
          </a:xfrm>
          <a:prstGeom prst="rect">
            <a:avLst/>
          </a:prstGeom>
          <a:noFill/>
        </p:spPr>
        <p:txBody>
          <a:bodyPr wrap="none" rtlCol="0">
            <a:spAutoFit/>
          </a:bodyPr>
          <a:lstStyle/>
          <a:p>
            <a:r>
              <a:rPr lang="en-US" dirty="0"/>
              <a:t>This screen allows users to capture and verify their face for mark attendance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p:cNvPicPr>
            <a:picLocks noChangeAspect="1"/>
          </p:cNvPicPr>
          <p:nvPr/>
        </p:nvPicPr>
        <p:blipFill>
          <a:blip r:embed="rId1"/>
          <a:stretch>
            <a:fillRect/>
          </a:stretch>
        </p:blipFill>
        <p:spPr>
          <a:xfrm>
            <a:off x="1962150" y="1485899"/>
            <a:ext cx="8616950" cy="4650581"/>
          </a:xfrm>
          <a:prstGeom prst="rect">
            <a:avLst/>
          </a:prstGeom>
        </p:spPr>
      </p:pic>
      <p:sp>
        <p:nvSpPr>
          <p:cNvPr id="6" name="TextBox 5"/>
          <p:cNvSpPr txBox="1"/>
          <p:nvPr/>
        </p:nvSpPr>
        <p:spPr>
          <a:xfrm>
            <a:off x="1466850" y="721520"/>
            <a:ext cx="4221477" cy="369332"/>
          </a:xfrm>
          <a:prstGeom prst="rect">
            <a:avLst/>
          </a:prstGeom>
          <a:noFill/>
        </p:spPr>
        <p:txBody>
          <a:bodyPr wrap="none" rtlCol="0">
            <a:spAutoFit/>
          </a:bodyPr>
          <a:lstStyle/>
          <a:p>
            <a:r>
              <a:rPr lang="en-US" dirty="0"/>
              <a:t>User gets button to capture their face</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710" y="455363"/>
            <a:ext cx="6757562" cy="954338"/>
          </a:xfrm>
        </p:spPr>
        <p:txBody>
          <a:bodyPr/>
          <a:lstStyle/>
          <a:p>
            <a:r>
              <a:rPr lang="en-US" dirty="0">
                <a:solidFill>
                  <a:schemeClr val="tx1"/>
                </a:solidFill>
              </a:rPr>
              <a:t>API for login and signup</a:t>
            </a:r>
            <a:endParaRPr lang="en-US" dirty="0">
              <a:solidFill>
                <a:schemeClr val="tx1"/>
              </a:solidFill>
            </a:endParaRPr>
          </a:p>
        </p:txBody>
      </p:sp>
      <p:pic>
        <p:nvPicPr>
          <p:cNvPr id="5" name="Content Placeholder 4" descr="A screenshot of a computer program&#10;&#10;Description automatically generated"/>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587710" y="1612900"/>
            <a:ext cx="5016256" cy="4927600"/>
          </a:xfrm>
        </p:spPr>
      </p:pic>
      <p:pic>
        <p:nvPicPr>
          <p:cNvPr id="4" name="Picture 3" descr="A screenshot of a computer&#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5272" y="710648"/>
            <a:ext cx="3632458" cy="592129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110" y="585816"/>
            <a:ext cx="5655290" cy="798484"/>
          </a:xfrm>
        </p:spPr>
        <p:txBody>
          <a:bodyPr vert="horz" lIns="91440" tIns="45720" rIns="91440" bIns="45720" rtlCol="0" anchor="t">
            <a:normAutofit/>
          </a:bodyPr>
          <a:lstStyle/>
          <a:p>
            <a:r>
              <a:rPr lang="en-US" sz="4000" dirty="0" err="1"/>
              <a:t>getService</a:t>
            </a:r>
            <a:r>
              <a:rPr lang="en-US" sz="4000" dirty="0"/>
              <a:t> </a:t>
            </a:r>
            <a:r>
              <a:rPr lang="en-US" sz="4000" kern="1200" dirty="0" err="1">
                <a:solidFill>
                  <a:schemeClr val="tx1"/>
                </a:solidFill>
                <a:latin typeface="+mj-lt"/>
                <a:ea typeface="+mj-ea"/>
                <a:cs typeface="+mj-cs"/>
              </a:rPr>
              <a:t>Api’s</a:t>
            </a:r>
            <a:endParaRPr lang="en-US" sz="4000" kern="1200" dirty="0">
              <a:solidFill>
                <a:schemeClr val="tx1"/>
              </a:solidFill>
              <a:latin typeface="+mj-lt"/>
              <a:ea typeface="+mj-ea"/>
              <a:cs typeface="+mj-cs"/>
            </a:endParaRPr>
          </a:p>
        </p:txBody>
      </p:sp>
      <p:pic>
        <p:nvPicPr>
          <p:cNvPr id="5" name="Picture 4"/>
          <p:cNvPicPr>
            <a:picLocks noChangeAspect="1"/>
          </p:cNvPicPr>
          <p:nvPr/>
        </p:nvPicPr>
        <p:blipFill rotWithShape="1">
          <a:blip r:embed="rId1"/>
          <a:srcRect r="31524" b="-1"/>
          <a:stretch>
            <a:fillRect/>
          </a:stretch>
        </p:blipFill>
        <p:spPr>
          <a:xfrm>
            <a:off x="1601399" y="1599118"/>
            <a:ext cx="5536001" cy="487101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1358900" y="1430025"/>
            <a:ext cx="3866052" cy="5211906"/>
          </a:xfrm>
          <a:prstGeom prst="rect">
            <a:avLst/>
          </a:prstGeom>
        </p:spPr>
      </p:pic>
      <p:pic>
        <p:nvPicPr>
          <p:cNvPr id="5" name="Picture 4"/>
          <p:cNvPicPr>
            <a:picLocks noChangeAspect="1"/>
          </p:cNvPicPr>
          <p:nvPr/>
        </p:nvPicPr>
        <p:blipFill>
          <a:blip r:embed="rId2"/>
          <a:stretch>
            <a:fillRect/>
          </a:stretch>
        </p:blipFill>
        <p:spPr>
          <a:xfrm>
            <a:off x="5541337" y="1430025"/>
            <a:ext cx="6375422" cy="5211906"/>
          </a:xfrm>
          <a:prstGeom prst="rect">
            <a:avLst/>
          </a:prstGeom>
        </p:spPr>
      </p:pic>
      <p:sp>
        <p:nvSpPr>
          <p:cNvPr id="8" name="Title 1"/>
          <p:cNvSpPr>
            <a:spLocks noGrp="1"/>
          </p:cNvSpPr>
          <p:nvPr>
            <p:ph type="title"/>
          </p:nvPr>
        </p:nvSpPr>
        <p:spPr>
          <a:xfrm>
            <a:off x="1427361" y="494007"/>
            <a:ext cx="2469624" cy="796487"/>
          </a:xfrm>
        </p:spPr>
        <p:txBody>
          <a:bodyPr vert="horz" lIns="91440" tIns="45720" rIns="91440" bIns="45720" rtlCol="0" anchor="ctr">
            <a:normAutofit/>
          </a:bodyPr>
          <a:lstStyle/>
          <a:p>
            <a:r>
              <a:rPr lang="en-US" sz="3700" dirty="0" err="1"/>
              <a:t>Api’s</a:t>
            </a:r>
            <a:endParaRPr lang="en-US" sz="37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361" y="494007"/>
            <a:ext cx="2469624" cy="796487"/>
          </a:xfrm>
        </p:spPr>
        <p:txBody>
          <a:bodyPr vert="horz" lIns="91440" tIns="45720" rIns="91440" bIns="45720" rtlCol="0" anchor="ctr">
            <a:normAutofit/>
          </a:bodyPr>
          <a:lstStyle/>
          <a:p>
            <a:r>
              <a:rPr lang="en-US" sz="3700" dirty="0" err="1"/>
              <a:t>Api’s</a:t>
            </a:r>
            <a:endParaRPr lang="en-US" sz="3700" dirty="0"/>
          </a:p>
        </p:txBody>
      </p:sp>
      <p:pic>
        <p:nvPicPr>
          <p:cNvPr id="5" name="Picture 4"/>
          <p:cNvPicPr>
            <a:picLocks noChangeAspect="1"/>
          </p:cNvPicPr>
          <p:nvPr/>
        </p:nvPicPr>
        <p:blipFill>
          <a:blip r:embed="rId1"/>
          <a:stretch>
            <a:fillRect/>
          </a:stretch>
        </p:blipFill>
        <p:spPr>
          <a:xfrm>
            <a:off x="1427361" y="1379225"/>
            <a:ext cx="3297039" cy="5211906"/>
          </a:xfrm>
          <a:prstGeom prst="rect">
            <a:avLst/>
          </a:prstGeom>
        </p:spPr>
      </p:pic>
      <p:pic>
        <p:nvPicPr>
          <p:cNvPr id="7" name="Picture 6"/>
          <p:cNvPicPr>
            <a:picLocks noChangeAspect="1"/>
          </p:cNvPicPr>
          <p:nvPr/>
        </p:nvPicPr>
        <p:blipFill>
          <a:blip r:embed="rId2"/>
          <a:stretch>
            <a:fillRect/>
          </a:stretch>
        </p:blipFill>
        <p:spPr>
          <a:xfrm>
            <a:off x="4858869" y="1465503"/>
            <a:ext cx="7199077" cy="25196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extLst>
              <a:ext uri="{BEBA8EAE-BF5A-486C-A8C5-ECC9F3942E4B}">
                <a14:imgProps xmlns:a14="http://schemas.microsoft.com/office/drawing/2010/main">
                  <a14:imgLayer r:embed="rId2">
                    <a14:imgEffect>
                      <a14:artisticTexturizer/>
                    </a14:imgEffect>
                  </a14:imgLayer>
                </a14:imgProps>
              </a:ext>
            </a:extLst>
          </a:blip>
          <a:srcRect t="3270" r="9090" b="15701"/>
          <a:stretch>
            <a:fillRect/>
          </a:stretch>
        </p:blipFill>
        <p:spPr>
          <a:xfrm>
            <a:off x="5969000" y="10"/>
            <a:ext cx="6223000" cy="6857990"/>
          </a:xfrm>
          <a:prstGeom prst="rect">
            <a:avLst/>
          </a:prstGeom>
        </p:spPr>
      </p:pic>
      <p:sp>
        <p:nvSpPr>
          <p:cNvPr id="6" name="TextBox 5"/>
          <p:cNvSpPr txBox="1"/>
          <p:nvPr/>
        </p:nvSpPr>
        <p:spPr>
          <a:xfrm>
            <a:off x="1231900" y="620649"/>
            <a:ext cx="2564638" cy="62407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cap="all" dirty="0">
                <a:latin typeface="+mj-lt"/>
                <a:ea typeface="+mj-ea"/>
                <a:cs typeface="+mj-cs"/>
              </a:rPr>
              <a:t>WIKI PAGE</a:t>
            </a:r>
            <a:endParaRPr lang="en-US" sz="2800" cap="all" dirty="0">
              <a:latin typeface="+mj-lt"/>
              <a:ea typeface="+mj-ea"/>
              <a:cs typeface="+mj-cs"/>
            </a:endParaRPr>
          </a:p>
        </p:txBody>
      </p:sp>
      <p:sp>
        <p:nvSpPr>
          <p:cNvPr id="4" name="TextBox 3">
            <a:hlinkClick r:id="rId3"/>
          </p:cNvPr>
          <p:cNvSpPr txBox="1"/>
          <p:nvPr/>
        </p:nvSpPr>
        <p:spPr>
          <a:xfrm>
            <a:off x="1148307" y="1879854"/>
            <a:ext cx="5296461" cy="431546"/>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700" dirty="0">
                <a:solidFill>
                  <a:schemeClr val="bg1"/>
                </a:solidFill>
                <a:hlinkClick r:id="rId3"/>
              </a:rPr>
              <a:t>https://github.com/htmw/SimplyOnline/wiki</a:t>
            </a:r>
            <a:r>
              <a:rPr lang="en-US" sz="1700" dirty="0">
                <a:solidFill>
                  <a:schemeClr val="bg1"/>
                </a:solidFill>
              </a:rPr>
              <a:t> </a:t>
            </a:r>
            <a:endParaRPr lang="en-US" sz="17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13788" y="365125"/>
            <a:ext cx="4840010" cy="180730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cap="all">
                <a:latin typeface="+mj-lt"/>
                <a:ea typeface="+mj-ea"/>
                <a:cs typeface="+mj-cs"/>
              </a:rPr>
              <a:t>Demo </a:t>
            </a:r>
            <a:endParaRPr lang="en-US" sz="4400" b="1" cap="all">
              <a:latin typeface="+mj-lt"/>
              <a:ea typeface="+mj-ea"/>
              <a:cs typeface="+mj-cs"/>
            </a:endParaRPr>
          </a:p>
        </p:txBody>
      </p:sp>
      <p:pic>
        <p:nvPicPr>
          <p:cNvPr id="3" name="Picture 2"/>
          <p:cNvPicPr>
            <a:picLocks noChangeAspect="1"/>
          </p:cNvPicPr>
          <p:nvPr/>
        </p:nvPicPr>
        <p:blipFill rotWithShape="1">
          <a:blip r:embed="rId1">
            <a:extLst>
              <a:ext uri="{BEBA8EAE-BF5A-486C-A8C5-ECC9F3942E4B}">
                <a14:imgProps xmlns:a14="http://schemas.microsoft.com/office/drawing/2010/main">
                  <a14:imgLayer r:embed="rId2">
                    <a14:imgEffect>
                      <a14:artisticTexturizer/>
                    </a14:imgEffect>
                  </a14:imgLayer>
                </a14:imgProps>
              </a:ext>
            </a:extLst>
          </a:blip>
          <a:srcRect l="7931" r="12913" b="-1"/>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7" name="sprint-6">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6280785" y="2172335"/>
            <a:ext cx="5073015" cy="395541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4450" y="965200"/>
            <a:ext cx="7372350" cy="340468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000" cap="all">
                <a:latin typeface="+mj-lt"/>
                <a:ea typeface="+mj-ea"/>
                <a:cs typeface="+mj-cs"/>
              </a:rPr>
              <a:t>Thank You</a:t>
            </a:r>
            <a:endParaRPr lang="en-US" sz="6000" cap="all">
              <a:latin typeface="+mj-lt"/>
              <a:ea typeface="+mj-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87710" y="455362"/>
            <a:ext cx="9486690" cy="1550419"/>
          </a:xfrm>
        </p:spPr>
        <p:txBody>
          <a:bodyPr>
            <a:normAutofit/>
          </a:bodyPr>
          <a:lstStyle/>
          <a:p>
            <a:r>
              <a:rPr lang="en-US" dirty="0"/>
              <a:t>Improvement from Professor’s feedback</a:t>
            </a:r>
            <a:endParaRPr lang="en-US" dirty="0"/>
          </a:p>
        </p:txBody>
      </p:sp>
      <p:sp>
        <p:nvSpPr>
          <p:cNvPr id="8" name="Content Placeholder 2"/>
          <p:cNvSpPr>
            <a:spLocks noGrp="1"/>
          </p:cNvSpPr>
          <p:nvPr>
            <p:ph idx="1"/>
          </p:nvPr>
        </p:nvSpPr>
        <p:spPr>
          <a:xfrm>
            <a:off x="5937843" y="2160588"/>
            <a:ext cx="5136556" cy="3925887"/>
          </a:xfrm>
        </p:spPr>
        <p:txBody>
          <a:bodyPr>
            <a:normAutofit/>
          </a:bodyPr>
          <a:lstStyle/>
          <a:p>
            <a:r>
              <a:rPr lang="en-US"/>
              <a:t>We incorporated the professor’s feedback and make improvements to the presentation. ​</a:t>
            </a:r>
            <a:endParaRPr lang="en-US"/>
          </a:p>
          <a:p>
            <a:r>
              <a:rPr lang="en-US"/>
              <a:t>Action items in retrospective.​</a:t>
            </a:r>
            <a:endParaRPr lang="en-US"/>
          </a:p>
          <a:p>
            <a:r>
              <a:rPr lang="en-US"/>
              <a:t>Metrics​</a:t>
            </a:r>
            <a:endParaRPr lang="en-US"/>
          </a:p>
          <a:p>
            <a:r>
              <a:rPr lang="en-US"/>
              <a:t>Stories Points​</a:t>
            </a:r>
            <a:endParaRPr lang="en-US"/>
          </a:p>
          <a:p>
            <a:r>
              <a:rPr lang="en-US"/>
              <a:t>Test Cases</a:t>
            </a:r>
            <a:endParaRPr lang="en-US"/>
          </a:p>
          <a:p>
            <a:pPr marL="0" indent="0">
              <a:buNone/>
            </a:pPr>
            <a:endParaRPr lang="en-US"/>
          </a:p>
        </p:txBody>
      </p:sp>
      <p:pic>
        <p:nvPicPr>
          <p:cNvPr id="7" name="Graphic 6" descr="Bar chart"/>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634387" y="2238233"/>
            <a:ext cx="3616657" cy="36166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87710" y="455362"/>
            <a:ext cx="9486690" cy="1550419"/>
          </a:xfrm>
        </p:spPr>
        <p:txBody>
          <a:bodyPr>
            <a:normAutofit/>
          </a:bodyPr>
          <a:lstStyle/>
          <a:p>
            <a:r>
              <a:rPr lang="en-US" dirty="0"/>
              <a:t>Project Description</a:t>
            </a:r>
            <a:endParaRPr lang="en-US" dirty="0"/>
          </a:p>
        </p:txBody>
      </p:sp>
      <p:sp>
        <p:nvSpPr>
          <p:cNvPr id="10" name="Rectangle 9"/>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87710" y="1460500"/>
            <a:ext cx="10477290" cy="4625668"/>
          </a:xfrm>
        </p:spPr>
        <p:txBody>
          <a:bodyPr>
            <a:normAutofit/>
          </a:bodyPr>
          <a:lstStyle/>
          <a:p>
            <a:pPr>
              <a:lnSpc>
                <a:spcPct val="100000"/>
              </a:lnSpc>
            </a:pPr>
            <a:r>
              <a:rPr lang="en-US" dirty="0"/>
              <a:t>Simply Online is a web application that aims to simplify the process of online classes. This application allows lecturers to create virtual rooms and share the room id with their students for seamless connectivity. Using webRTC technology, simply online allows group video-sharing features and screen-sharing capabilities. This application allows lecturers to easily take attendance with just a click of a button. This platform includes features like automatic attendance marking and auto transcript generation to eliminate the need for manual tracking and notes taking. Overall, simply online offers a comprehensive and user-friendly solution for educators and students to enhance their online learning experience.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710" y="455362"/>
            <a:ext cx="9486690" cy="791547"/>
          </a:xfrm>
        </p:spPr>
        <p:txBody>
          <a:bodyPr/>
          <a:lstStyle/>
          <a:p>
            <a:r>
              <a:rPr lang="en-US" dirty="0"/>
              <a:t>Team Working Agreement</a:t>
            </a:r>
            <a:endParaRPr lang="en-US" dirty="0"/>
          </a:p>
        </p:txBody>
      </p:sp>
      <p:sp>
        <p:nvSpPr>
          <p:cNvPr id="6" name="TextBox 5"/>
          <p:cNvSpPr txBox="1"/>
          <p:nvPr/>
        </p:nvSpPr>
        <p:spPr>
          <a:xfrm>
            <a:off x="1213504" y="1305341"/>
            <a:ext cx="4882496" cy="4893647"/>
          </a:xfrm>
          <a:prstGeom prst="rect">
            <a:avLst/>
          </a:prstGeom>
          <a:noFill/>
        </p:spPr>
        <p:txBody>
          <a:bodyPr wrap="square" rtlCol="0">
            <a:spAutoFit/>
          </a:bodyPr>
          <a:lstStyle/>
          <a:p>
            <a:r>
              <a:rPr lang="en-US" sz="1400" dirty="0"/>
              <a:t>Participation:​</a:t>
            </a:r>
            <a:endParaRPr lang="en-US" sz="1400" dirty="0"/>
          </a:p>
          <a:p>
            <a:r>
              <a:rPr lang="en-US" sz="1400" dirty="0"/>
              <a:t>All the team members are expected to involve in project discussions and attend the meetings promptly. Absence during multiple meetings will affect the team’s performance and efficiency. ​</a:t>
            </a:r>
            <a:endParaRPr lang="en-US" sz="1400" dirty="0"/>
          </a:p>
          <a:p>
            <a:r>
              <a:rPr lang="en-US" sz="1400" dirty="0"/>
              <a:t>The team member can discuss beforehand with the team leader if he/she is going to miss the meeting or make it up for it before the next meeting is scheduled.</a:t>
            </a:r>
            <a:endParaRPr lang="en-US" sz="1400" dirty="0"/>
          </a:p>
          <a:p>
            <a:r>
              <a:rPr lang="en-US" sz="1400" dirty="0"/>
              <a:t>​</a:t>
            </a:r>
            <a:endParaRPr lang="en-US" sz="1400" dirty="0"/>
          </a:p>
          <a:p>
            <a:r>
              <a:rPr lang="en-US" sz="1400" dirty="0"/>
              <a:t>Communication:​</a:t>
            </a:r>
            <a:endParaRPr lang="en-US" sz="1400" dirty="0"/>
          </a:p>
          <a:p>
            <a:r>
              <a:rPr lang="en-US" sz="1400" dirty="0"/>
              <a:t>The team will communicate with each other using WhatsApp group and meetings will be scheduled on Zoom.​</a:t>
            </a:r>
            <a:endParaRPr lang="en-US" sz="1400" dirty="0"/>
          </a:p>
          <a:p>
            <a:r>
              <a:rPr lang="en-US" sz="1400" dirty="0"/>
              <a:t>Jira software will be used to track the assigned tasks. For any dependency on another task, mention it in the task comments.​</a:t>
            </a:r>
            <a:endParaRPr lang="en-US" sz="1400" dirty="0"/>
          </a:p>
          <a:p>
            <a:r>
              <a:rPr lang="en-US" sz="1400" dirty="0"/>
              <a:t>Task management, bugs, sprint planning, and meeting minutes will be tracked in Jira.​</a:t>
            </a:r>
            <a:endParaRPr lang="en-US" sz="1400" dirty="0"/>
          </a:p>
          <a:p>
            <a:r>
              <a:rPr lang="en-US" sz="1400" dirty="0"/>
              <a:t>To share the final deliverables, Google docs will be used where all the team members can edit the document.</a:t>
            </a:r>
            <a:endParaRPr lang="en-US" sz="1400" dirty="0"/>
          </a:p>
          <a:p>
            <a:endParaRPr lang="en-US" dirty="0"/>
          </a:p>
        </p:txBody>
      </p:sp>
      <p:sp>
        <p:nvSpPr>
          <p:cNvPr id="7" name="TextBox 6"/>
          <p:cNvSpPr txBox="1"/>
          <p:nvPr/>
        </p:nvSpPr>
        <p:spPr>
          <a:xfrm>
            <a:off x="6096000" y="1393338"/>
            <a:ext cx="5346700" cy="5324535"/>
          </a:xfrm>
          <a:prstGeom prst="rect">
            <a:avLst/>
          </a:prstGeom>
          <a:noFill/>
        </p:spPr>
        <p:txBody>
          <a:bodyPr wrap="square" rtlCol="0">
            <a:spAutoFit/>
          </a:bodyPr>
          <a:lstStyle/>
          <a:p>
            <a:r>
              <a:rPr lang="en-US" sz="1400" dirty="0"/>
              <a:t>Work Division:​</a:t>
            </a:r>
            <a:endParaRPr lang="en-US" sz="1400" dirty="0"/>
          </a:p>
          <a:p>
            <a:r>
              <a:rPr lang="en-US" sz="1400" dirty="0"/>
              <a:t>The entire project work should be divided into equal parts, and equal responsibilities should be given to all the team members.​</a:t>
            </a:r>
            <a:endParaRPr lang="en-US" sz="1400" dirty="0"/>
          </a:p>
          <a:p>
            <a:r>
              <a:rPr lang="en-US" sz="1400" dirty="0"/>
              <a:t>Each team member should complete their division of work before the deadline. If they are unable to complete the work on time, that hinders the performance of the entire team. If in case a team member is facing trouble and issues at some point, they can share it with others so that they can help each other and complete the work before the deadline.​</a:t>
            </a:r>
            <a:endParaRPr lang="en-US" sz="1400" dirty="0"/>
          </a:p>
          <a:p>
            <a:r>
              <a:rPr lang="en-US" sz="1400" dirty="0"/>
              <a:t>​</a:t>
            </a:r>
            <a:endParaRPr lang="en-US" sz="1400" dirty="0"/>
          </a:p>
          <a:p>
            <a:r>
              <a:rPr lang="en-US" sz="1400" dirty="0"/>
              <a:t>Meetings:​</a:t>
            </a:r>
            <a:endParaRPr lang="en-US" sz="1400" dirty="0"/>
          </a:p>
          <a:p>
            <a:r>
              <a:rPr lang="en-US" sz="1400" dirty="0"/>
              <a:t>All the team members will meet on zoom virtually every Tuesday and Friday. All the team members must be present, as attendance is mandatory unless there is an exceptional case.​</a:t>
            </a:r>
            <a:endParaRPr lang="en-US" sz="1400" dirty="0"/>
          </a:p>
          <a:p>
            <a:r>
              <a:rPr lang="en-US" sz="1400" dirty="0"/>
              <a:t>The team leader would be responsible for sending meeting details and conducting the meeting.​</a:t>
            </a:r>
            <a:endParaRPr lang="en-US" sz="1400" dirty="0"/>
          </a:p>
          <a:p>
            <a:r>
              <a:rPr lang="en-US" sz="1400" dirty="0"/>
              <a:t>A meeting track or meeting minutes report would be listed after every meeting to keep track of the project and its progress.​</a:t>
            </a:r>
            <a:endParaRPr lang="en-US" sz="1400" dirty="0"/>
          </a:p>
          <a:p>
            <a:r>
              <a:rPr lang="en-US" sz="1400" dirty="0"/>
              <a:t>Every team member is expected to come up with ideas, participate in the discussion, and give an update on their progress for their part of the work.</a:t>
            </a:r>
            <a:endParaRPr lang="en-US" sz="1400" dirty="0"/>
          </a:p>
          <a:p>
            <a:endParaRPr lang="en-US" dirty="0"/>
          </a:p>
        </p:txBody>
      </p:sp>
      <p:sp>
        <p:nvSpPr>
          <p:cNvPr id="8" name="TextBox 7"/>
          <p:cNvSpPr txBox="1"/>
          <p:nvPr/>
        </p:nvSpPr>
        <p:spPr>
          <a:xfrm>
            <a:off x="11074400" y="5787085"/>
            <a:ext cx="881973" cy="1231106"/>
          </a:xfrm>
          <a:prstGeom prst="rect">
            <a:avLst/>
          </a:prstGeom>
          <a:noFill/>
        </p:spPr>
        <p:txBody>
          <a:bodyPr wrap="none" rtlCol="0">
            <a:spAutoFit/>
          </a:bodyPr>
          <a:lstStyle/>
          <a:p>
            <a:pPr algn="l" rtl="0" fontAlgn="base"/>
            <a:r>
              <a:rPr lang="en-US" sz="800" b="0" i="0" u="none" strike="noStrike" dirty="0">
                <a:solidFill>
                  <a:srgbClr val="FFFFFF"/>
                </a:solidFill>
                <a:effectLst/>
                <a:latin typeface="Trebuchet MS" panose="020B0603020202020204" pitchFamily="34" charset="0"/>
              </a:rPr>
              <a:t>TEAM MEMBERS</a:t>
            </a:r>
            <a:r>
              <a:rPr lang="en-US" sz="800" b="0" i="0" dirty="0">
                <a:solidFill>
                  <a:srgbClr val="FFFFFF"/>
                </a:solidFill>
                <a:effectLst/>
                <a:latin typeface="Trebuchet MS" panose="020B0603020202020204" pitchFamily="34" charset="0"/>
              </a:rPr>
              <a:t>​</a:t>
            </a:r>
            <a:endParaRPr lang="en-US" sz="800" b="0" i="0" dirty="0">
              <a:solidFill>
                <a:srgbClr val="000000"/>
              </a:solidFill>
              <a:effectLst/>
              <a:latin typeface="Segoe UI" panose="020B0502040204020203" pitchFamily="34" charset="0"/>
            </a:endParaRPr>
          </a:p>
          <a:p>
            <a:pPr algn="l" rtl="0" fontAlgn="base">
              <a:buFont typeface="+mj-lt"/>
              <a:buAutoNum type="arabicPeriod"/>
            </a:pPr>
            <a:r>
              <a:rPr lang="en-US" sz="800" b="0" i="0" u="none" strike="noStrike" dirty="0">
                <a:solidFill>
                  <a:srgbClr val="FFFFFF"/>
                </a:solidFill>
                <a:effectLst/>
                <a:latin typeface="Trebuchet MS" panose="020B0603020202020204" pitchFamily="34" charset="0"/>
              </a:rPr>
              <a:t>AJAY KUMAR</a:t>
            </a:r>
            <a:r>
              <a:rPr lang="en-US" sz="800" b="0" i="0" dirty="0">
                <a:solidFill>
                  <a:srgbClr val="FFFFFF"/>
                </a:solidFill>
                <a:effectLst/>
                <a:latin typeface="Trebuchet MS" panose="020B0603020202020204" pitchFamily="34" charset="0"/>
              </a:rPr>
              <a:t>​</a:t>
            </a:r>
            <a:endParaRPr lang="en-US" sz="800" b="0" i="0" dirty="0">
              <a:solidFill>
                <a:srgbClr val="000000"/>
              </a:solidFill>
              <a:effectLst/>
              <a:latin typeface="Arial" panose="020B0604020202020204" pitchFamily="34" charset="0"/>
            </a:endParaRPr>
          </a:p>
          <a:p>
            <a:pPr algn="l" rtl="0" fontAlgn="base">
              <a:buFont typeface="+mj-lt"/>
              <a:buAutoNum type="arabicPeriod"/>
            </a:pPr>
            <a:r>
              <a:rPr lang="en-US" sz="800" b="0" i="0" u="none" strike="noStrike" dirty="0">
                <a:solidFill>
                  <a:srgbClr val="FFFFFF"/>
                </a:solidFill>
                <a:effectLst/>
                <a:latin typeface="Trebuchet MS" panose="020B0603020202020204" pitchFamily="34" charset="0"/>
              </a:rPr>
              <a:t>AMARENDAR</a:t>
            </a:r>
            <a:r>
              <a:rPr lang="en-US" sz="800" b="0" i="0" dirty="0">
                <a:solidFill>
                  <a:srgbClr val="FFFFFF"/>
                </a:solidFill>
                <a:effectLst/>
                <a:latin typeface="Trebuchet MS" panose="020B0603020202020204" pitchFamily="34" charset="0"/>
              </a:rPr>
              <a:t>​</a:t>
            </a:r>
            <a:endParaRPr lang="en-US" sz="800" b="0" i="0" dirty="0">
              <a:solidFill>
                <a:srgbClr val="000000"/>
              </a:solidFill>
              <a:effectLst/>
              <a:latin typeface="Arial" panose="020B0604020202020204" pitchFamily="34" charset="0"/>
            </a:endParaRPr>
          </a:p>
          <a:p>
            <a:pPr algn="l" rtl="0" fontAlgn="base">
              <a:buFont typeface="+mj-lt"/>
              <a:buAutoNum type="arabicPeriod"/>
            </a:pPr>
            <a:r>
              <a:rPr lang="en-US" sz="800" b="0" i="0" u="none" strike="noStrike" dirty="0">
                <a:solidFill>
                  <a:srgbClr val="FFFFFF"/>
                </a:solidFill>
                <a:effectLst/>
                <a:latin typeface="Trebuchet MS" panose="020B0603020202020204" pitchFamily="34" charset="0"/>
              </a:rPr>
              <a:t>RAVI TEJA</a:t>
            </a:r>
            <a:r>
              <a:rPr lang="en-US" sz="800" b="0" i="0" dirty="0">
                <a:solidFill>
                  <a:srgbClr val="FFFFFF"/>
                </a:solidFill>
                <a:effectLst/>
                <a:latin typeface="Trebuchet MS" panose="020B0603020202020204" pitchFamily="34" charset="0"/>
              </a:rPr>
              <a:t>​</a:t>
            </a:r>
            <a:endParaRPr lang="en-US" sz="800" b="0" i="0" dirty="0">
              <a:solidFill>
                <a:srgbClr val="000000"/>
              </a:solidFill>
              <a:effectLst/>
              <a:latin typeface="Arial" panose="020B0604020202020204" pitchFamily="34" charset="0"/>
            </a:endParaRPr>
          </a:p>
          <a:p>
            <a:pPr algn="l" rtl="0" fontAlgn="base">
              <a:buFont typeface="+mj-lt"/>
              <a:buAutoNum type="arabicPeriod"/>
            </a:pPr>
            <a:r>
              <a:rPr lang="en-US" sz="800" b="0" i="0" u="none" strike="noStrike" dirty="0">
                <a:solidFill>
                  <a:srgbClr val="FFFFFF"/>
                </a:solidFill>
                <a:effectLst/>
                <a:latin typeface="Trebuchet MS" panose="020B0603020202020204" pitchFamily="34" charset="0"/>
              </a:rPr>
              <a:t>SREEJA</a:t>
            </a:r>
            <a:r>
              <a:rPr lang="en-US" sz="800" b="0" i="0" dirty="0">
                <a:solidFill>
                  <a:srgbClr val="FFFFFF"/>
                </a:solidFill>
                <a:effectLst/>
                <a:latin typeface="Trebuchet MS" panose="020B0603020202020204" pitchFamily="34" charset="0"/>
              </a:rPr>
              <a:t>​</a:t>
            </a:r>
            <a:endParaRPr lang="en-US" sz="800" b="0" i="0" dirty="0">
              <a:solidFill>
                <a:srgbClr val="000000"/>
              </a:solidFill>
              <a:effectLst/>
              <a:latin typeface="Arial" panose="020B0604020202020204" pitchFamily="34" charset="0"/>
            </a:endParaRPr>
          </a:p>
          <a:p>
            <a:pPr algn="l" rtl="0" fontAlgn="base">
              <a:buFont typeface="+mj-lt"/>
              <a:buAutoNum type="arabicPeriod"/>
            </a:pPr>
            <a:r>
              <a:rPr lang="en-US" sz="800" b="0" i="0" u="none" strike="noStrike" dirty="0">
                <a:solidFill>
                  <a:srgbClr val="FFFFFF"/>
                </a:solidFill>
                <a:effectLst/>
                <a:latin typeface="Trebuchet MS" panose="020B0603020202020204" pitchFamily="34" charset="0"/>
              </a:rPr>
              <a:t>PRUTHVI RAJ</a:t>
            </a:r>
            <a:r>
              <a:rPr lang="en-US" sz="800" b="0" i="0" dirty="0">
                <a:solidFill>
                  <a:srgbClr val="FFFFFF"/>
                </a:solidFill>
                <a:effectLst/>
                <a:latin typeface="Trebuchet MS" panose="020B0603020202020204" pitchFamily="34" charset="0"/>
              </a:rPr>
              <a:t>​</a:t>
            </a:r>
            <a:endParaRPr lang="en-US" sz="800" b="0" i="0" dirty="0">
              <a:solidFill>
                <a:srgbClr val="000000"/>
              </a:solidFill>
              <a:effectLst/>
              <a:latin typeface="Arial" panose="020B0604020202020204" pitchFamily="34" charset="0"/>
            </a:endParaRPr>
          </a:p>
          <a:p>
            <a:pPr algn="l" rtl="0" fontAlgn="base">
              <a:buFont typeface="+mj-lt"/>
              <a:buAutoNum type="arabicPeriod"/>
            </a:pPr>
            <a:r>
              <a:rPr lang="en-US" sz="800" b="0" i="0" u="none" strike="noStrike" dirty="0">
                <a:solidFill>
                  <a:srgbClr val="FFFFFF"/>
                </a:solidFill>
                <a:effectLst/>
                <a:latin typeface="Trebuchet MS" panose="020B0603020202020204" pitchFamily="34" charset="0"/>
              </a:rPr>
              <a:t>MOUNIK</a:t>
            </a:r>
            <a:endParaRPr lang="en-US" sz="800" b="0" i="0" dirty="0">
              <a:solidFill>
                <a:srgbClr val="000000"/>
              </a:solidFill>
              <a:effectLst/>
              <a:latin typeface="Arial" panose="020B0604020202020204" pitchFamily="34" charset="0"/>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8700" y="455362"/>
            <a:ext cx="6881728" cy="789238"/>
          </a:xfrm>
        </p:spPr>
        <p:txBody>
          <a:bodyPr vert="horz" lIns="91440" tIns="45720" rIns="91440" bIns="45720" rtlCol="0" anchor="t">
            <a:normAutofit/>
          </a:bodyPr>
          <a:lstStyle/>
          <a:p>
            <a:r>
              <a:rPr lang="en-US" b="1" kern="1200" dirty="0">
                <a:solidFill>
                  <a:schemeClr val="tx1"/>
                </a:solidFill>
                <a:latin typeface="+mj-lt"/>
                <a:ea typeface="+mj-ea"/>
                <a:cs typeface="+mj-cs"/>
              </a:rPr>
              <a:t>Persona</a:t>
            </a:r>
            <a:endParaRPr lang="en-US" b="1" kern="1200" dirty="0">
              <a:solidFill>
                <a:schemeClr val="tx1"/>
              </a:solidFill>
              <a:latin typeface="+mj-lt"/>
              <a:ea typeface="+mj-ea"/>
              <a:cs typeface="+mj-cs"/>
            </a:endParaRPr>
          </a:p>
        </p:txBody>
      </p:sp>
      <p:pic>
        <p:nvPicPr>
          <p:cNvPr id="2050" name="Picture 2"/>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l="39730" r="13981" b="1"/>
          <a:stretch>
            <a:fillRect/>
          </a:stretch>
        </p:blipFill>
        <p:spPr bwMode="auto">
          <a:xfrm>
            <a:off x="20" y="10"/>
            <a:ext cx="4651228"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p:cNvSpPr>
            <a:spLocks noGrp="1" noRot="1" noChangeAspect="1" noMove="1" noResize="1" noEditPoints="1" noAdjustHandles="1" noChangeArrowheads="1" noChangeShapeType="1" noTextEdit="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838700" y="1244600"/>
            <a:ext cx="7170390" cy="5359400"/>
          </a:xfrm>
          <a:prstGeom prst="rect">
            <a:avLst/>
          </a:prstGeom>
        </p:spPr>
        <p:txBody>
          <a:bodyPr vert="horz" lIns="91440" tIns="45720" rIns="91440" bIns="45720" rtlCol="0">
            <a:normAutofit lnSpcReduction="10000"/>
          </a:bodyPr>
          <a:lstStyle/>
          <a:p>
            <a:pPr>
              <a:spcAft>
                <a:spcPts val="600"/>
              </a:spcAft>
              <a:buClr>
                <a:schemeClr val="accent1"/>
              </a:buClr>
            </a:pPr>
            <a:r>
              <a:rPr lang="en-US" sz="1400" dirty="0"/>
              <a:t>Name: Professor James​​</a:t>
            </a:r>
            <a:endParaRPr lang="en-US" sz="1400" dirty="0"/>
          </a:p>
          <a:p>
            <a:pPr>
              <a:spcAft>
                <a:spcPts val="600"/>
              </a:spcAft>
              <a:buClr>
                <a:schemeClr val="accent1"/>
              </a:buClr>
            </a:pPr>
            <a:r>
              <a:rPr lang="en-US" sz="1400" dirty="0"/>
              <a:t>Age: 45​​</a:t>
            </a:r>
            <a:endParaRPr lang="en-US" sz="1400" dirty="0"/>
          </a:p>
          <a:p>
            <a:pPr>
              <a:spcAft>
                <a:spcPts val="600"/>
              </a:spcAft>
              <a:buClr>
                <a:schemeClr val="accent1"/>
              </a:buClr>
            </a:pPr>
            <a:r>
              <a:rPr lang="en-US" sz="1400" dirty="0"/>
              <a:t>Occupation: University Professor​​</a:t>
            </a:r>
            <a:endParaRPr lang="en-US" sz="1400" dirty="0"/>
          </a:p>
          <a:p>
            <a:pPr>
              <a:spcAft>
                <a:spcPts val="600"/>
              </a:spcAft>
              <a:buClr>
                <a:schemeClr val="accent1"/>
              </a:buClr>
            </a:pPr>
            <a:endParaRPr lang="en-US" sz="1400" dirty="0"/>
          </a:p>
          <a:p>
            <a:pPr>
              <a:spcAft>
                <a:spcPts val="600"/>
              </a:spcAft>
              <a:buClr>
                <a:schemeClr val="accent1"/>
              </a:buClr>
            </a:pPr>
            <a:r>
              <a:rPr lang="en-US" sz="1400" dirty="0"/>
              <a:t>Profile:​</a:t>
            </a:r>
            <a:endParaRPr lang="en-US" sz="1400" dirty="0"/>
          </a:p>
          <a:p>
            <a:pPr>
              <a:spcAft>
                <a:spcPts val="600"/>
              </a:spcAft>
              <a:buClr>
                <a:schemeClr val="accent1"/>
              </a:buClr>
            </a:pPr>
            <a:r>
              <a:rPr lang="en-US" sz="1400" dirty="0"/>
              <a:t>James is a tenured professor in the Computer Science department at a large university. </a:t>
            </a:r>
            <a:endParaRPr lang="en-US" sz="1400" dirty="0"/>
          </a:p>
          <a:p>
            <a:pPr>
              <a:spcAft>
                <a:spcPts val="600"/>
              </a:spcAft>
              <a:buClr>
                <a:schemeClr val="accent1"/>
              </a:buClr>
            </a:pPr>
            <a:r>
              <a:rPr lang="en-US" sz="1400" dirty="0"/>
              <a:t>He teaches both undergraduate and graduate-level courses and conducts research in his field. </a:t>
            </a:r>
            <a:endParaRPr lang="en-US" sz="1400" dirty="0"/>
          </a:p>
          <a:p>
            <a:pPr>
              <a:spcAft>
                <a:spcPts val="600"/>
              </a:spcAft>
              <a:buClr>
                <a:schemeClr val="accent1"/>
              </a:buClr>
            </a:pPr>
            <a:r>
              <a:rPr lang="en-US" sz="1400" dirty="0"/>
              <a:t>Due to the COVID-19 pandemic, his classes have been moved online, and he uses various platforms to deliver lectures, holds office hours, and communicate with his students. </a:t>
            </a:r>
            <a:endParaRPr lang="en-US" sz="1400" dirty="0"/>
          </a:p>
          <a:p>
            <a:pPr>
              <a:spcAft>
                <a:spcPts val="600"/>
              </a:spcAft>
              <a:buClr>
                <a:schemeClr val="accent1"/>
              </a:buClr>
            </a:pPr>
            <a:r>
              <a:rPr lang="en-US" sz="1400" dirty="0"/>
              <a:t>He lives with his spouse and two children, who are also attending school virtually.</a:t>
            </a:r>
            <a:endParaRPr lang="en-US" sz="1400" dirty="0"/>
          </a:p>
          <a:p>
            <a:pPr>
              <a:spcAft>
                <a:spcPts val="600"/>
              </a:spcAft>
              <a:buClr>
                <a:schemeClr val="accent1"/>
              </a:buClr>
            </a:pPr>
            <a:endParaRPr lang="en-US" sz="1400" dirty="0"/>
          </a:p>
          <a:p>
            <a:pPr>
              <a:spcAft>
                <a:spcPts val="600"/>
              </a:spcAft>
              <a:buClr>
                <a:schemeClr val="accent1"/>
              </a:buClr>
            </a:pPr>
            <a:r>
              <a:rPr lang="en-US" sz="1400" dirty="0"/>
              <a:t>Goals and Motivations:​</a:t>
            </a:r>
            <a:endParaRPr lang="en-US" sz="1400" dirty="0"/>
          </a:p>
          <a:p>
            <a:pPr>
              <a:spcAft>
                <a:spcPts val="600"/>
              </a:spcAft>
              <a:buClr>
                <a:schemeClr val="accent1"/>
              </a:buClr>
            </a:pPr>
            <a:r>
              <a:rPr lang="en-US" sz="1400" dirty="0"/>
              <a:t>Deliver high-quality lectures and course material to his students​</a:t>
            </a:r>
            <a:br>
              <a:rPr lang="en-US" sz="1400" dirty="0"/>
            </a:br>
            <a:r>
              <a:rPr lang="en-US" sz="1400" dirty="0"/>
              <a:t>Engage his students and create a dynamic and interactive virtual classroom environment.​</a:t>
            </a:r>
            <a:endParaRPr lang="en-US" sz="1400" dirty="0"/>
          </a:p>
          <a:p>
            <a:pPr>
              <a:spcAft>
                <a:spcPts val="600"/>
              </a:spcAft>
              <a:buClr>
                <a:schemeClr val="accent1"/>
              </a:buClr>
            </a:pPr>
            <a:r>
              <a:rPr lang="en-US" sz="1400" dirty="0"/>
              <a:t>Ensure that his students are keeping up with the coursework and meeting their learning objectives.​</a:t>
            </a:r>
            <a:endParaRPr lang="en-US" sz="1400" dirty="0"/>
          </a:p>
          <a:p>
            <a:pPr>
              <a:spcAft>
                <a:spcPts val="600"/>
              </a:spcAft>
              <a:buClr>
                <a:schemeClr val="accent1"/>
              </a:buClr>
            </a:pPr>
            <a:r>
              <a:rPr lang="en-US" sz="1400" dirty="0"/>
              <a:t>Provide effective feedback and support to his students.</a:t>
            </a:r>
            <a:endParaRPr lang="en-US" sz="1400" dirty="0"/>
          </a:p>
          <a:p>
            <a:pPr indent="-228600">
              <a:spcAft>
                <a:spcPts val="600"/>
              </a:spcAft>
              <a:buClr>
                <a:schemeClr val="accent1"/>
              </a:buClr>
              <a:buFont typeface="Arial" panose="020B0604020202020204" pitchFamily="34" charset="0"/>
              <a:buChar char="•"/>
            </a:pP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27362" y="455362"/>
            <a:ext cx="6881728" cy="1550419"/>
          </a:xfrm>
        </p:spPr>
        <p:txBody>
          <a:bodyPr vert="horz" lIns="91440" tIns="45720" rIns="91440" bIns="45720" rtlCol="0" anchor="t">
            <a:normAutofit/>
          </a:bodyPr>
          <a:lstStyle/>
          <a:p>
            <a:r>
              <a:rPr lang="en-US" b="1" kern="1200">
                <a:solidFill>
                  <a:schemeClr val="tx1"/>
                </a:solidFill>
                <a:latin typeface="+mj-lt"/>
                <a:ea typeface="+mj-ea"/>
                <a:cs typeface="+mj-cs"/>
              </a:rPr>
              <a:t>Persona</a:t>
            </a:r>
            <a:endParaRPr lang="en-US" b="1" kern="1200">
              <a:solidFill>
                <a:schemeClr val="tx1"/>
              </a:solidFill>
              <a:latin typeface="+mj-lt"/>
              <a:ea typeface="+mj-ea"/>
              <a:cs typeface="+mj-cs"/>
            </a:endParaRPr>
          </a:p>
        </p:txBody>
      </p:sp>
      <p:pic>
        <p:nvPicPr>
          <p:cNvPr id="3074" name="Picture 2"/>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l="17207" r="10256"/>
          <a:stretch>
            <a:fillRect/>
          </a:stretch>
        </p:blipFill>
        <p:spPr bwMode="auto">
          <a:xfrm>
            <a:off x="20" y="10"/>
            <a:ext cx="4651228"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p:cNvSpPr>
            <a:spLocks noGrp="1" noRot="1" noChangeAspect="1" noMove="1" noResize="1" noEditPoints="1" noAdjustHandles="1" noChangeArrowheads="1" noChangeShapeType="1" noTextEdit="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49800" y="1320800"/>
            <a:ext cx="7259290" cy="5081838"/>
          </a:xfrm>
          <a:prstGeom prst="rect">
            <a:avLst/>
          </a:prstGeom>
        </p:spPr>
        <p:txBody>
          <a:bodyPr vert="horz" lIns="91440" tIns="45720" rIns="91440" bIns="45720" rtlCol="0">
            <a:normAutofit/>
          </a:bodyPr>
          <a:lstStyle/>
          <a:p>
            <a:pPr>
              <a:spcAft>
                <a:spcPts val="600"/>
              </a:spcAft>
              <a:buClr>
                <a:schemeClr val="accent1"/>
              </a:buClr>
            </a:pPr>
            <a:r>
              <a:rPr lang="en-US" sz="1400" dirty="0"/>
              <a:t>Name: Sarah​</a:t>
            </a:r>
            <a:endParaRPr lang="en-US" sz="1400" dirty="0"/>
          </a:p>
          <a:p>
            <a:pPr>
              <a:spcAft>
                <a:spcPts val="600"/>
              </a:spcAft>
              <a:buClr>
                <a:schemeClr val="accent1"/>
              </a:buClr>
            </a:pPr>
            <a:r>
              <a:rPr lang="en-US" sz="1400" dirty="0"/>
              <a:t>Age: 24​</a:t>
            </a:r>
            <a:endParaRPr lang="en-US" sz="1400" dirty="0"/>
          </a:p>
          <a:p>
            <a:pPr>
              <a:spcAft>
                <a:spcPts val="600"/>
              </a:spcAft>
              <a:buClr>
                <a:schemeClr val="accent1"/>
              </a:buClr>
            </a:pPr>
            <a:r>
              <a:rPr lang="en-US" sz="1400" dirty="0"/>
              <a:t>Occupation: College student</a:t>
            </a:r>
            <a:endParaRPr lang="en-US" sz="1400" dirty="0"/>
          </a:p>
          <a:p>
            <a:pPr>
              <a:spcAft>
                <a:spcPts val="600"/>
              </a:spcAft>
              <a:buClr>
                <a:schemeClr val="accent1"/>
              </a:buClr>
            </a:pPr>
            <a:endParaRPr lang="en-US" sz="1400" dirty="0"/>
          </a:p>
          <a:p>
            <a:pPr>
              <a:spcAft>
                <a:spcPts val="600"/>
              </a:spcAft>
              <a:buClr>
                <a:schemeClr val="accent1"/>
              </a:buClr>
            </a:pPr>
            <a:r>
              <a:rPr lang="en-US" sz="1400" dirty="0"/>
              <a:t>Profile:​</a:t>
            </a:r>
            <a:endParaRPr lang="en-US" sz="1400" dirty="0"/>
          </a:p>
          <a:p>
            <a:pPr>
              <a:spcAft>
                <a:spcPts val="600"/>
              </a:spcAft>
              <a:buClr>
                <a:schemeClr val="accent1"/>
              </a:buClr>
            </a:pPr>
            <a:r>
              <a:rPr lang="en-US" sz="1400" dirty="0"/>
              <a:t>Sarah is a full-time student pursuing a degree in psychology. Due to the COVID-19 pandemic, her classes have been moved online, and she uses Zoom to attend lectures, participate in group discussions, and communicate with her professors and classmates. ​</a:t>
            </a:r>
            <a:endParaRPr lang="en-US" sz="1400" dirty="0"/>
          </a:p>
          <a:p>
            <a:pPr>
              <a:spcAft>
                <a:spcPts val="600"/>
              </a:spcAft>
              <a:buClr>
                <a:schemeClr val="accent1"/>
              </a:buClr>
            </a:pPr>
            <a:r>
              <a:rPr lang="en-US" sz="1400" dirty="0"/>
              <a:t>She lives in a small apartment with roommates and shares a room with one of them. ​</a:t>
            </a:r>
            <a:endParaRPr lang="en-US" sz="1400" dirty="0"/>
          </a:p>
          <a:p>
            <a:pPr>
              <a:spcAft>
                <a:spcPts val="600"/>
              </a:spcAft>
              <a:buClr>
                <a:schemeClr val="accent1"/>
              </a:buClr>
            </a:pPr>
            <a:r>
              <a:rPr lang="en-US" sz="1400" dirty="0"/>
              <a:t>She has a busy schedule and often has to balance her coursework with a part-time job and other responsibilities.</a:t>
            </a:r>
            <a:endParaRPr lang="en-US" sz="1400" dirty="0"/>
          </a:p>
          <a:p>
            <a:pPr>
              <a:spcAft>
                <a:spcPts val="600"/>
              </a:spcAft>
              <a:buClr>
                <a:schemeClr val="accent1"/>
              </a:buClr>
            </a:pPr>
            <a:endParaRPr lang="en-US" sz="1400" dirty="0"/>
          </a:p>
          <a:p>
            <a:pPr>
              <a:spcAft>
                <a:spcPts val="600"/>
              </a:spcAft>
              <a:buClr>
                <a:schemeClr val="accent1"/>
              </a:buClr>
            </a:pPr>
            <a:r>
              <a:rPr lang="en-US" sz="1400" dirty="0"/>
              <a:t>Goals and Motivations:​</a:t>
            </a:r>
            <a:endParaRPr lang="en-US" sz="1400" dirty="0"/>
          </a:p>
          <a:p>
            <a:pPr>
              <a:spcAft>
                <a:spcPts val="600"/>
              </a:spcAft>
              <a:buClr>
                <a:schemeClr val="accent1"/>
              </a:buClr>
            </a:pPr>
            <a:r>
              <a:rPr lang="en-US" sz="1400" dirty="0"/>
              <a:t>Attend all her classes and be an active participant in class discussions​</a:t>
            </a:r>
            <a:br>
              <a:rPr lang="en-US" sz="1400" dirty="0"/>
            </a:br>
            <a:r>
              <a:rPr lang="en-US" sz="1400" dirty="0"/>
              <a:t>Stay organized and manage her time effectively to meet assignment deadlines.​</a:t>
            </a:r>
            <a:endParaRPr lang="en-US" sz="1400" dirty="0"/>
          </a:p>
          <a:p>
            <a:pPr>
              <a:spcAft>
                <a:spcPts val="600"/>
              </a:spcAft>
              <a:buClr>
                <a:schemeClr val="accent1"/>
              </a:buClr>
            </a:pPr>
            <a:r>
              <a:rPr lang="en-US" sz="1400" dirty="0"/>
              <a:t>Have a reliable and user-friendly platform for attending virtual classes. Connect with her professors and classmates, and build a community within her course</a:t>
            </a:r>
            <a:endParaRPr lang="en-US" sz="1400" dirty="0"/>
          </a:p>
          <a:p>
            <a:pPr indent="-228600">
              <a:spcAft>
                <a:spcPts val="600"/>
              </a:spcAft>
              <a:buClr>
                <a:schemeClr val="accent1"/>
              </a:buClr>
              <a:buFont typeface="Arial" panose="020B0604020202020204" pitchFamily="34" charset="0"/>
              <a:buChar char="•"/>
            </a:pP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27362" y="455362"/>
            <a:ext cx="6881728" cy="1550419"/>
          </a:xfrm>
        </p:spPr>
        <p:txBody>
          <a:bodyPr vert="horz" lIns="91440" tIns="45720" rIns="91440" bIns="45720" rtlCol="0" anchor="t">
            <a:normAutofit/>
          </a:bodyPr>
          <a:lstStyle/>
          <a:p>
            <a:r>
              <a:rPr lang="en-US" b="1" kern="1200" dirty="0">
                <a:solidFill>
                  <a:schemeClr val="tx1"/>
                </a:solidFill>
                <a:latin typeface="+mj-lt"/>
                <a:ea typeface="+mj-ea"/>
                <a:cs typeface="+mj-cs"/>
              </a:rPr>
              <a:t>Persona</a:t>
            </a:r>
            <a:endParaRPr lang="en-US" b="1" kern="1200" dirty="0">
              <a:solidFill>
                <a:schemeClr val="tx1"/>
              </a:solidFill>
              <a:latin typeface="+mj-lt"/>
              <a:ea typeface="+mj-ea"/>
              <a:cs typeface="+mj-cs"/>
            </a:endParaRPr>
          </a:p>
        </p:txBody>
      </p:sp>
      <p:pic>
        <p:nvPicPr>
          <p:cNvPr id="4098" name="Picture 2" descr="A person holding a phone&#10;&#10;Description automatically generated with low confidence"/>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r="1" b="1950"/>
          <a:stretch>
            <a:fillRect/>
          </a:stretch>
        </p:blipFill>
        <p:spPr bwMode="auto">
          <a:xfrm>
            <a:off x="20" y="10"/>
            <a:ext cx="4651228"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4" name="Rectangle 4113"/>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Rectangle 4115"/>
          <p:cNvSpPr>
            <a:spLocks noGrp="1" noRot="1" noChangeAspect="1" noMove="1" noResize="1" noEditPoints="1" noAdjustHandles="1" noChangeArrowheads="1" noChangeShapeType="1" noTextEdit="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49800" y="1257300"/>
            <a:ext cx="7259290" cy="5397500"/>
          </a:xfrm>
          <a:prstGeom prst="rect">
            <a:avLst/>
          </a:prstGeom>
        </p:spPr>
        <p:txBody>
          <a:bodyPr vert="horz" lIns="91440" tIns="45720" rIns="91440" bIns="45720" rtlCol="0">
            <a:normAutofit lnSpcReduction="10000"/>
          </a:bodyPr>
          <a:lstStyle/>
          <a:p>
            <a:pPr>
              <a:spcAft>
                <a:spcPts val="600"/>
              </a:spcAft>
              <a:buClr>
                <a:schemeClr val="accent1"/>
              </a:buClr>
            </a:pPr>
            <a:r>
              <a:rPr lang="en-US" sz="1400" dirty="0"/>
              <a:t>Name: </a:t>
            </a:r>
            <a:r>
              <a:rPr lang="en-US" sz="1400" dirty="0" err="1"/>
              <a:t>Ishika</a:t>
            </a:r>
            <a:r>
              <a:rPr lang="en-US" sz="1400" dirty="0"/>
              <a:t>​</a:t>
            </a:r>
            <a:endParaRPr lang="en-US" sz="1400" dirty="0"/>
          </a:p>
          <a:p>
            <a:pPr>
              <a:spcAft>
                <a:spcPts val="600"/>
              </a:spcAft>
              <a:buClr>
                <a:schemeClr val="accent1"/>
              </a:buClr>
            </a:pPr>
            <a:r>
              <a:rPr lang="en-US" sz="1400" dirty="0"/>
              <a:t>Age: 27​</a:t>
            </a:r>
            <a:endParaRPr lang="en-US" sz="1400" dirty="0"/>
          </a:p>
          <a:p>
            <a:pPr>
              <a:spcAft>
                <a:spcPts val="600"/>
              </a:spcAft>
              <a:buClr>
                <a:schemeClr val="accent1"/>
              </a:buClr>
            </a:pPr>
            <a:r>
              <a:rPr lang="en-US" sz="1400" dirty="0"/>
              <a:t>Occupation: Elementary school teacher</a:t>
            </a:r>
            <a:endParaRPr lang="en-US" sz="1400" dirty="0"/>
          </a:p>
          <a:p>
            <a:pPr>
              <a:spcAft>
                <a:spcPts val="600"/>
              </a:spcAft>
              <a:buClr>
                <a:schemeClr val="accent1"/>
              </a:buClr>
            </a:pPr>
            <a:endParaRPr lang="en-US" sz="1400" dirty="0"/>
          </a:p>
          <a:p>
            <a:pPr>
              <a:spcAft>
                <a:spcPts val="600"/>
              </a:spcAft>
              <a:buClr>
                <a:schemeClr val="accent1"/>
              </a:buClr>
            </a:pPr>
            <a:r>
              <a:rPr lang="en-US" sz="1400" dirty="0"/>
              <a:t>Profile: ​</a:t>
            </a:r>
            <a:endParaRPr lang="en-US" sz="1400" dirty="0"/>
          </a:p>
          <a:p>
            <a:pPr>
              <a:spcAft>
                <a:spcPts val="600"/>
              </a:spcAft>
              <a:buClr>
                <a:schemeClr val="accent1"/>
              </a:buClr>
            </a:pPr>
            <a:r>
              <a:rPr lang="en-US" sz="1400" dirty="0" err="1"/>
              <a:t>Ishika</a:t>
            </a:r>
            <a:r>
              <a:rPr lang="en-US" sz="1400" dirty="0"/>
              <a:t> is a dedicated elementary school teacher who loves working with children. She has been teaching for three years and is always looking for ways to improve her classroom management and student engagement. </a:t>
            </a:r>
            <a:endParaRPr lang="en-US" sz="1400" dirty="0"/>
          </a:p>
          <a:p>
            <a:pPr>
              <a:spcAft>
                <a:spcPts val="600"/>
              </a:spcAft>
              <a:buClr>
                <a:schemeClr val="accent1"/>
              </a:buClr>
            </a:pPr>
            <a:r>
              <a:rPr lang="en-US" sz="1400" dirty="0" err="1"/>
              <a:t>Ishika</a:t>
            </a:r>
            <a:r>
              <a:rPr lang="en-US" sz="1400" dirty="0"/>
              <a:t> is originally from India but moved to the US with her family when she was a child. She is fluent in English and Hindi and enjoys cooking traditional Indian dishes in her free time</a:t>
            </a:r>
            <a:endParaRPr lang="en-US" sz="1400" dirty="0"/>
          </a:p>
          <a:p>
            <a:pPr>
              <a:spcAft>
                <a:spcPts val="600"/>
              </a:spcAft>
              <a:buClr>
                <a:schemeClr val="accent1"/>
              </a:buClr>
            </a:pPr>
            <a:endParaRPr lang="en-US" sz="1400" dirty="0"/>
          </a:p>
          <a:p>
            <a:pPr>
              <a:spcAft>
                <a:spcPts val="600"/>
              </a:spcAft>
              <a:buClr>
                <a:schemeClr val="accent1"/>
              </a:buClr>
            </a:pPr>
            <a:r>
              <a:rPr lang="en-US" sz="1400" dirty="0"/>
              <a:t>Goals and Motivations:​</a:t>
            </a:r>
            <a:endParaRPr lang="en-US" sz="1400" dirty="0"/>
          </a:p>
          <a:p>
            <a:pPr>
              <a:spcAft>
                <a:spcPts val="600"/>
              </a:spcAft>
              <a:buClr>
                <a:schemeClr val="accent1"/>
              </a:buClr>
            </a:pPr>
            <a:r>
              <a:rPr lang="en-US" sz="1400" dirty="0" err="1"/>
              <a:t>Ishika</a:t>
            </a:r>
            <a:r>
              <a:rPr lang="en-US" sz="1400" dirty="0"/>
              <a:t> is a dedicated elementary school teacher who loves working with children. She has been teaching for three years and is always looking for ways to improve her classroom management and student engagement. </a:t>
            </a:r>
            <a:r>
              <a:rPr lang="en-US" sz="1400" dirty="0" err="1"/>
              <a:t>Ishika</a:t>
            </a:r>
            <a:r>
              <a:rPr lang="en-US" sz="1400" dirty="0"/>
              <a:t> is originally from India but moved to the US with her family when she was a child. She is fluent in English and Hindi and enjoys cooking traditional Indian dishes in her free time​</a:t>
            </a:r>
            <a:endParaRPr lang="en-US" sz="1400" dirty="0"/>
          </a:p>
          <a:p>
            <a:pPr>
              <a:spcAft>
                <a:spcPts val="600"/>
              </a:spcAft>
              <a:buClr>
                <a:schemeClr val="accent1"/>
              </a:buClr>
            </a:pPr>
            <a:r>
              <a:rPr lang="en-US" sz="1400" dirty="0" err="1"/>
              <a:t>Ishika’s</a:t>
            </a:r>
            <a:r>
              <a:rPr lang="en-US" sz="1400" dirty="0"/>
              <a:t> main goal is to create a safe and engaging learning environment for her students. She wants to be able to take attendance quickly and efficiently so she can spend more time teaching and less time on administrative tasks. Sarah is also motivated by the opportunity to track student attendance and identify patterns that might indicate a need for additional support.</a:t>
            </a:r>
            <a:endParaRPr lang="en-US" sz="1400" dirty="0"/>
          </a:p>
          <a:p>
            <a:pPr indent="-228600">
              <a:spcAft>
                <a:spcPts val="600"/>
              </a:spcAft>
              <a:buClr>
                <a:schemeClr val="accent1"/>
              </a:buClr>
              <a:buFont typeface="Arial" panose="020B0604020202020204" pitchFamily="34" charset="0"/>
              <a:buChar char="•"/>
            </a:pPr>
            <a:endParaRPr lang="en-US" sz="1000" dirty="0"/>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Interwea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9944</Words>
  <Application>WPS Presentation</Application>
  <PresentationFormat>Widescreen</PresentationFormat>
  <Paragraphs>446</Paragraphs>
  <Slides>39</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39</vt:i4>
      </vt:variant>
    </vt:vector>
  </HeadingPairs>
  <TitlesOfParts>
    <vt:vector size="62" baseType="lpstr">
      <vt:lpstr>Arial</vt:lpstr>
      <vt:lpstr>SimSun</vt:lpstr>
      <vt:lpstr>Wingdings</vt:lpstr>
      <vt:lpstr>Avenir Next</vt:lpstr>
      <vt:lpstr>Trebuchet MS</vt:lpstr>
      <vt:lpstr>Segoe UI</vt:lpstr>
      <vt:lpstr>苹方-简</vt:lpstr>
      <vt:lpstr>Calibri</vt:lpstr>
      <vt:lpstr>Helvetica Neue</vt:lpstr>
      <vt:lpstr>Times New Roman</vt:lpstr>
      <vt:lpstr>Segoe UI</vt:lpstr>
      <vt:lpstr>Trebuchet MS</vt:lpstr>
      <vt:lpstr>Calibri</vt:lpstr>
      <vt:lpstr>Times New Roman</vt:lpstr>
      <vt:lpstr>Century Gothic</vt:lpstr>
      <vt:lpstr>Thonburi</vt:lpstr>
      <vt:lpstr>Calibri Light</vt:lpstr>
      <vt:lpstr>Neue Haas Grotesk Text Pro</vt:lpstr>
      <vt:lpstr>Microsoft YaHei</vt:lpstr>
      <vt:lpstr>汉仪旗黑</vt:lpstr>
      <vt:lpstr>Arial Unicode MS</vt:lpstr>
      <vt:lpstr>宋体-简</vt:lpstr>
      <vt:lpstr>InterweaveVTI</vt:lpstr>
      <vt:lpstr>Simply online</vt:lpstr>
      <vt:lpstr>Agenda </vt:lpstr>
      <vt:lpstr>Team Members</vt:lpstr>
      <vt:lpstr>Improvement from Professor’s feedback</vt:lpstr>
      <vt:lpstr>Project Description</vt:lpstr>
      <vt:lpstr>Team Working Agreement</vt:lpstr>
      <vt:lpstr>Persona</vt:lpstr>
      <vt:lpstr>Persona</vt:lpstr>
      <vt:lpstr>Persona</vt:lpstr>
      <vt:lpstr>MINIMAL VIABLE PRODUCT</vt:lpstr>
      <vt:lpstr>PowerPoint 演示文稿</vt:lpstr>
      <vt:lpstr>Technologies</vt:lpstr>
      <vt:lpstr>Sequence Diagram</vt:lpstr>
      <vt:lpstr>Sequence Diagram</vt:lpstr>
      <vt:lpstr>ER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Team Velocity Report</vt:lpstr>
      <vt:lpstr>PowerPoint 演示文稿</vt:lpstr>
      <vt:lpstr>Committed and Completed Ratio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API for login and signup</vt:lpstr>
      <vt:lpstr>getService Api’s</vt:lpstr>
      <vt:lpstr>Api’s</vt:lpstr>
      <vt:lpstr>Api’s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online</dc:title>
  <dc:creator>Cholker, Ajay Kumar</dc:creator>
  <cp:lastModifiedBy>ajaykumarcholker</cp:lastModifiedBy>
  <cp:revision>4</cp:revision>
  <cp:lastPrinted>2023-11-10T03:02:03Z</cp:lastPrinted>
  <dcterms:created xsi:type="dcterms:W3CDTF">2023-11-10T03:02:03Z</dcterms:created>
  <dcterms:modified xsi:type="dcterms:W3CDTF">2023-11-10T03:02:03Z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